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01" r:id="rId3"/>
    <p:sldId id="258" r:id="rId4"/>
    <p:sldId id="321" r:id="rId5"/>
    <p:sldId id="315" r:id="rId6"/>
    <p:sldId id="317" r:id="rId7"/>
    <p:sldId id="320" r:id="rId8"/>
    <p:sldId id="351" r:id="rId9"/>
    <p:sldId id="324" r:id="rId10"/>
    <p:sldId id="257" r:id="rId11"/>
    <p:sldId id="310" r:id="rId12"/>
    <p:sldId id="262" r:id="rId13"/>
    <p:sldId id="263" r:id="rId14"/>
    <p:sldId id="303" r:id="rId15"/>
    <p:sldId id="304" r:id="rId16"/>
    <p:sldId id="306" r:id="rId17"/>
    <p:sldId id="319" r:id="rId18"/>
    <p:sldId id="308" r:id="rId19"/>
    <p:sldId id="312" r:id="rId20"/>
    <p:sldId id="325" r:id="rId21"/>
    <p:sldId id="326" r:id="rId22"/>
    <p:sldId id="327" r:id="rId23"/>
    <p:sldId id="328" r:id="rId24"/>
    <p:sldId id="329" r:id="rId25"/>
    <p:sldId id="330" r:id="rId26"/>
    <p:sldId id="311" r:id="rId27"/>
    <p:sldId id="309" r:id="rId28"/>
    <p:sldId id="264" r:id="rId29"/>
    <p:sldId id="265" r:id="rId30"/>
    <p:sldId id="266" r:id="rId31"/>
    <p:sldId id="267" r:id="rId32"/>
    <p:sldId id="288" r:id="rId33"/>
    <p:sldId id="299" r:id="rId34"/>
    <p:sldId id="300" r:id="rId35"/>
    <p:sldId id="292" r:id="rId36"/>
    <p:sldId id="293" r:id="rId37"/>
    <p:sldId id="294" r:id="rId38"/>
    <p:sldId id="290" r:id="rId39"/>
    <p:sldId id="291" r:id="rId40"/>
    <p:sldId id="297" r:id="rId41"/>
    <p:sldId id="298" r:id="rId42"/>
    <p:sldId id="295" r:id="rId43"/>
    <p:sldId id="296" r:id="rId44"/>
    <p:sldId id="333" r:id="rId45"/>
    <p:sldId id="343" r:id="rId46"/>
    <p:sldId id="352" r:id="rId47"/>
    <p:sldId id="350" r:id="rId48"/>
    <p:sldId id="344" r:id="rId49"/>
    <p:sldId id="332" r:id="rId50"/>
    <p:sldId id="334" r:id="rId51"/>
    <p:sldId id="335" r:id="rId52"/>
    <p:sldId id="336" r:id="rId53"/>
    <p:sldId id="337" r:id="rId54"/>
    <p:sldId id="340" r:id="rId55"/>
    <p:sldId id="341" r:id="rId56"/>
    <p:sldId id="342" r:id="rId57"/>
    <p:sldId id="339" r:id="rId58"/>
    <p:sldId id="338" r:id="rId59"/>
    <p:sldId id="347" r:id="rId60"/>
    <p:sldId id="348" r:id="rId61"/>
    <p:sldId id="349" r:id="rId62"/>
    <p:sldId id="345" r:id="rId63"/>
    <p:sldId id="346" r:id="rId64"/>
    <p:sldId id="31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FF00"/>
    <a:srgbClr val="33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34" autoAdjust="0"/>
    <p:restoredTop sz="95468" autoAdjust="0"/>
  </p:normalViewPr>
  <p:slideViewPr>
    <p:cSldViewPr>
      <p:cViewPr varScale="1">
        <p:scale>
          <a:sx n="102" d="100"/>
          <a:sy n="102" d="100"/>
        </p:scale>
        <p:origin x="-24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4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4C1947-0316-4255-A135-F7BAFE655F77}" type="doc">
      <dgm:prSet loTypeId="urn:microsoft.com/office/officeart/2005/8/layout/hierarchy5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96FF71-1807-4452-B1DF-C54CC7266CED}">
      <dgm:prSet phldrT="[Text]" custT="1"/>
      <dgm:spPr/>
      <dgm:t>
        <a:bodyPr/>
        <a:lstStyle/>
        <a:p>
          <a:r>
            <a:rPr lang="en-US" sz="1400" dirty="0"/>
            <a:t>MPRAGE</a:t>
          </a:r>
        </a:p>
        <a:p>
          <a:r>
            <a:rPr lang="en-US" sz="1400" dirty="0"/>
            <a:t>T1 - weighted Image</a:t>
          </a:r>
        </a:p>
      </dgm:t>
    </dgm:pt>
    <dgm:pt modelId="{40ED079C-AA40-4115-98AE-4DA653B38358}" type="parTrans" cxnId="{CD6BFA80-79D8-4255-A140-3ABACAE834EB}">
      <dgm:prSet/>
      <dgm:spPr/>
      <dgm:t>
        <a:bodyPr/>
        <a:lstStyle/>
        <a:p>
          <a:endParaRPr lang="en-US"/>
        </a:p>
      </dgm:t>
    </dgm:pt>
    <dgm:pt modelId="{321979C2-B676-4536-8D70-59E3F3E71ACA}" type="sibTrans" cxnId="{CD6BFA80-79D8-4255-A140-3ABACAE834EB}">
      <dgm:prSet/>
      <dgm:spPr/>
      <dgm:t>
        <a:bodyPr/>
        <a:lstStyle/>
        <a:p>
          <a:endParaRPr lang="en-US"/>
        </a:p>
      </dgm:t>
    </dgm:pt>
    <dgm:pt modelId="{C8EE0DFC-141B-4B73-97D5-FDFFE8C78F3A}">
      <dgm:prSet phldrT="[Text]" custT="1"/>
      <dgm:spPr/>
      <dgm:t>
        <a:bodyPr/>
        <a:lstStyle/>
        <a:p>
          <a:r>
            <a:rPr lang="en-US" sz="1800" b="1" dirty="0"/>
            <a:t>autorecon1</a:t>
          </a:r>
        </a:p>
      </dgm:t>
    </dgm:pt>
    <dgm:pt modelId="{8539D3CD-100D-4ED6-A278-920AC87ABAB0}" type="parTrans" cxnId="{B594F90B-095E-41C7-8ACD-7DF963740598}">
      <dgm:prSet/>
      <dgm:spPr/>
      <dgm:t>
        <a:bodyPr/>
        <a:lstStyle/>
        <a:p>
          <a:endParaRPr lang="en-US"/>
        </a:p>
      </dgm:t>
    </dgm:pt>
    <dgm:pt modelId="{62E4598F-B67D-4121-A6B1-BEDA87C7E2B5}" type="sibTrans" cxnId="{B594F90B-095E-41C7-8ACD-7DF963740598}">
      <dgm:prSet/>
      <dgm:spPr/>
      <dgm:t>
        <a:bodyPr/>
        <a:lstStyle/>
        <a:p>
          <a:endParaRPr lang="en-US"/>
        </a:p>
      </dgm:t>
    </dgm:pt>
    <dgm:pt modelId="{16290C79-23EF-49BA-B0F8-2664B1FDBD61}">
      <dgm:prSet phldrT="[Text]" custT="1"/>
      <dgm:spPr/>
      <dgm:t>
        <a:bodyPr/>
        <a:lstStyle/>
        <a:p>
          <a:r>
            <a:rPr lang="en-US" sz="1400" dirty="0"/>
            <a:t>Alignment</a:t>
          </a:r>
        </a:p>
        <a:p>
          <a:r>
            <a:rPr lang="en-US" sz="1400" dirty="0"/>
            <a:t>Check</a:t>
          </a:r>
        </a:p>
      </dgm:t>
    </dgm:pt>
    <dgm:pt modelId="{4D929EFE-E383-4568-89EC-CE5D44927B07}" type="parTrans" cxnId="{0A4BEFF1-27B1-439D-892B-4FFDA607AA39}">
      <dgm:prSet/>
      <dgm:spPr/>
      <dgm:t>
        <a:bodyPr/>
        <a:lstStyle/>
        <a:p>
          <a:endParaRPr lang="en-US"/>
        </a:p>
      </dgm:t>
    </dgm:pt>
    <dgm:pt modelId="{74B6C4C6-D12F-499A-8F5E-A499B039C881}" type="sibTrans" cxnId="{0A4BEFF1-27B1-439D-892B-4FFDA607AA39}">
      <dgm:prSet/>
      <dgm:spPr/>
      <dgm:t>
        <a:bodyPr/>
        <a:lstStyle/>
        <a:p>
          <a:endParaRPr lang="en-US"/>
        </a:p>
      </dgm:t>
    </dgm:pt>
    <dgm:pt modelId="{F7BB16BA-CB61-422E-AF95-5DED97DE5322}">
      <dgm:prSet custT="1"/>
      <dgm:spPr/>
      <dgm:t>
        <a:bodyPr/>
        <a:lstStyle/>
        <a:p>
          <a:r>
            <a:rPr lang="en-US" sz="1800" b="1" dirty="0"/>
            <a:t>autorecon2</a:t>
          </a:r>
        </a:p>
      </dgm:t>
    </dgm:pt>
    <dgm:pt modelId="{5A2FC219-697D-44FA-B685-9F2506D94792}" type="parTrans" cxnId="{88D2736B-0154-40BD-B602-6AE406711AEE}">
      <dgm:prSet/>
      <dgm:spPr/>
      <dgm:t>
        <a:bodyPr/>
        <a:lstStyle/>
        <a:p>
          <a:endParaRPr lang="en-US"/>
        </a:p>
      </dgm:t>
    </dgm:pt>
    <dgm:pt modelId="{D8914E8B-B3A7-4A1D-900D-32FC89EB79FC}" type="sibTrans" cxnId="{88D2736B-0154-40BD-B602-6AE406711AEE}">
      <dgm:prSet/>
      <dgm:spPr/>
      <dgm:t>
        <a:bodyPr/>
        <a:lstStyle/>
        <a:p>
          <a:endParaRPr lang="en-US"/>
        </a:p>
      </dgm:t>
    </dgm:pt>
    <dgm:pt modelId="{5E401615-F3B2-46B7-BD5D-E1615D6F4625}">
      <dgm:prSet custT="1"/>
      <dgm:spPr/>
      <dgm:t>
        <a:bodyPr/>
        <a:lstStyle/>
        <a:p>
          <a:r>
            <a:rPr lang="en-US" sz="1400" dirty="0"/>
            <a:t>Control Points </a:t>
          </a:r>
        </a:p>
        <a:p>
          <a:r>
            <a:rPr lang="en-US" sz="1400" dirty="0"/>
            <a:t>Check </a:t>
          </a:r>
        </a:p>
      </dgm:t>
    </dgm:pt>
    <dgm:pt modelId="{CA4250ED-BE7A-44F7-8F62-85706B9EE2D3}" type="parTrans" cxnId="{4D59EC2A-AE42-4DC9-A050-F0D61116CE2A}">
      <dgm:prSet/>
      <dgm:spPr/>
      <dgm:t>
        <a:bodyPr/>
        <a:lstStyle/>
        <a:p>
          <a:endParaRPr lang="en-US"/>
        </a:p>
      </dgm:t>
    </dgm:pt>
    <dgm:pt modelId="{B591C1A6-A4AB-417B-8F48-CB34E609BBF4}" type="sibTrans" cxnId="{4D59EC2A-AE42-4DC9-A050-F0D61116CE2A}">
      <dgm:prSet/>
      <dgm:spPr/>
      <dgm:t>
        <a:bodyPr/>
        <a:lstStyle/>
        <a:p>
          <a:endParaRPr lang="en-US"/>
        </a:p>
      </dgm:t>
    </dgm:pt>
    <dgm:pt modelId="{0ACE9A9B-3211-46BB-BACA-22555DBA48CF}">
      <dgm:prSet custT="1"/>
      <dgm:spPr/>
      <dgm:t>
        <a:bodyPr/>
        <a:lstStyle/>
        <a:p>
          <a:r>
            <a:rPr lang="en-US" sz="1400" dirty="0"/>
            <a:t>White Matter Edits</a:t>
          </a:r>
        </a:p>
        <a:p>
          <a:r>
            <a:rPr lang="en-US" sz="1400" dirty="0"/>
            <a:t>Check</a:t>
          </a:r>
        </a:p>
      </dgm:t>
    </dgm:pt>
    <dgm:pt modelId="{FF446A92-541B-434C-873A-2AE9AA525B99}" type="parTrans" cxnId="{0CB0B28D-1D7A-4589-9D7B-9418B073A816}">
      <dgm:prSet/>
      <dgm:spPr/>
      <dgm:t>
        <a:bodyPr/>
        <a:lstStyle/>
        <a:p>
          <a:endParaRPr lang="en-US"/>
        </a:p>
      </dgm:t>
    </dgm:pt>
    <dgm:pt modelId="{24A3052D-F87A-4E6E-B37A-EA8711C62A60}" type="sibTrans" cxnId="{0CB0B28D-1D7A-4589-9D7B-9418B073A816}">
      <dgm:prSet/>
      <dgm:spPr/>
      <dgm:t>
        <a:bodyPr/>
        <a:lstStyle/>
        <a:p>
          <a:endParaRPr lang="en-US"/>
        </a:p>
      </dgm:t>
    </dgm:pt>
    <dgm:pt modelId="{E4C1A1B8-66A8-4F40-B838-520CB71C1E29}">
      <dgm:prSet custT="1"/>
      <dgm:spPr/>
      <dgm:t>
        <a:bodyPr/>
        <a:lstStyle/>
        <a:p>
          <a:r>
            <a:rPr lang="en-US" sz="1400" dirty="0" err="1"/>
            <a:t>Pial</a:t>
          </a:r>
          <a:r>
            <a:rPr lang="en-US" sz="1400" dirty="0"/>
            <a:t> Surface </a:t>
          </a:r>
        </a:p>
        <a:p>
          <a:r>
            <a:rPr lang="en-US" sz="1400" dirty="0"/>
            <a:t>Check</a:t>
          </a:r>
        </a:p>
      </dgm:t>
    </dgm:pt>
    <dgm:pt modelId="{E89313C9-D938-443E-8E9E-2D7ADFD3610E}" type="parTrans" cxnId="{43F2969C-9A64-4DB2-AAD9-C2F8BDDF2C0E}">
      <dgm:prSet/>
      <dgm:spPr/>
      <dgm:t>
        <a:bodyPr/>
        <a:lstStyle/>
        <a:p>
          <a:endParaRPr lang="en-US"/>
        </a:p>
      </dgm:t>
    </dgm:pt>
    <dgm:pt modelId="{6DABAF03-8FCE-4EE9-8CE1-3721A50CD626}" type="sibTrans" cxnId="{43F2969C-9A64-4DB2-AAD9-C2F8BDDF2C0E}">
      <dgm:prSet/>
      <dgm:spPr/>
      <dgm:t>
        <a:bodyPr/>
        <a:lstStyle/>
        <a:p>
          <a:endParaRPr lang="en-US"/>
        </a:p>
      </dgm:t>
    </dgm:pt>
    <dgm:pt modelId="{D5F4A505-0B83-4481-98AB-AA228D2BE04D}">
      <dgm:prSet custT="1"/>
      <dgm:spPr>
        <a:solidFill>
          <a:schemeClr val="accent3"/>
        </a:solidFill>
      </dgm:spPr>
      <dgm:t>
        <a:bodyPr/>
        <a:lstStyle/>
        <a:p>
          <a:r>
            <a:rPr lang="en-US" sz="1800" b="1" dirty="0"/>
            <a:t>autorecon3</a:t>
          </a:r>
        </a:p>
      </dgm:t>
    </dgm:pt>
    <dgm:pt modelId="{A7DF82FE-259D-4C4B-BA1C-43AE7E21751D}" type="parTrans" cxnId="{79EF5252-8360-43BF-9046-FB97F2F970EB}">
      <dgm:prSet/>
      <dgm:spPr/>
      <dgm:t>
        <a:bodyPr/>
        <a:lstStyle/>
        <a:p>
          <a:endParaRPr lang="en-US"/>
        </a:p>
      </dgm:t>
    </dgm:pt>
    <dgm:pt modelId="{B722C675-A27B-448F-B63D-559931684F18}" type="sibTrans" cxnId="{79EF5252-8360-43BF-9046-FB97F2F970EB}">
      <dgm:prSet/>
      <dgm:spPr/>
      <dgm:t>
        <a:bodyPr/>
        <a:lstStyle/>
        <a:p>
          <a:endParaRPr lang="en-US"/>
        </a:p>
      </dgm:t>
    </dgm:pt>
    <dgm:pt modelId="{43A4FDAB-2B93-4EBB-B7CC-58E6E366A7D5}" type="pres">
      <dgm:prSet presAssocID="{154C1947-0316-4255-A135-F7BAFE655F7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9FFFF9F0-C07A-4945-B7BD-99FA0A34DF1A}" type="pres">
      <dgm:prSet presAssocID="{154C1947-0316-4255-A135-F7BAFE655F77}" presName="hierFlow" presStyleCnt="0"/>
      <dgm:spPr/>
    </dgm:pt>
    <dgm:pt modelId="{EB7623A1-BF65-414D-9B10-5CE781C27CCE}" type="pres">
      <dgm:prSet presAssocID="{154C1947-0316-4255-A135-F7BAFE655F7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B2CDCD-BE13-4813-8330-EAA09C8F5CEC}" type="pres">
      <dgm:prSet presAssocID="{1E96FF71-1807-4452-B1DF-C54CC7266CED}" presName="Name17" presStyleCnt="0"/>
      <dgm:spPr/>
    </dgm:pt>
    <dgm:pt modelId="{48D50BC7-C41B-485E-A6C6-CE27D338CD31}" type="pres">
      <dgm:prSet presAssocID="{1E96FF71-1807-4452-B1DF-C54CC7266CED}" presName="level1Shape" presStyleLbl="node0" presStyleIdx="0" presStyleCnt="1" custScaleX="193903" custScaleY="23507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FC2EAD50-959C-4173-A4A9-04E80F580614}" type="pres">
      <dgm:prSet presAssocID="{1E96FF71-1807-4452-B1DF-C54CC7266CED}" presName="hierChild2" presStyleCnt="0"/>
      <dgm:spPr/>
    </dgm:pt>
    <dgm:pt modelId="{8D86AB85-3AF8-4DF0-96EF-B6185D1FD29C}" type="pres">
      <dgm:prSet presAssocID="{8539D3CD-100D-4ED6-A278-920AC87ABAB0}" presName="Name25" presStyleLbl="parChTrans1D2" presStyleIdx="0" presStyleCnt="1"/>
      <dgm:spPr/>
      <dgm:t>
        <a:bodyPr/>
        <a:lstStyle/>
        <a:p>
          <a:endParaRPr lang="en-CA"/>
        </a:p>
      </dgm:t>
    </dgm:pt>
    <dgm:pt modelId="{16E3092A-1A2D-4E53-92FE-CFB0C403A72F}" type="pres">
      <dgm:prSet presAssocID="{8539D3CD-100D-4ED6-A278-920AC87ABAB0}" presName="connTx" presStyleLbl="parChTrans1D2" presStyleIdx="0" presStyleCnt="1"/>
      <dgm:spPr/>
      <dgm:t>
        <a:bodyPr/>
        <a:lstStyle/>
        <a:p>
          <a:endParaRPr lang="en-CA"/>
        </a:p>
      </dgm:t>
    </dgm:pt>
    <dgm:pt modelId="{574A9C1B-3DA2-456A-9F5D-7A8AB8690F19}" type="pres">
      <dgm:prSet presAssocID="{C8EE0DFC-141B-4B73-97D5-FDFFE8C78F3A}" presName="Name30" presStyleCnt="0"/>
      <dgm:spPr/>
    </dgm:pt>
    <dgm:pt modelId="{1DED66DB-B7EC-4F8F-9134-4B8485587921}" type="pres">
      <dgm:prSet presAssocID="{C8EE0DFC-141B-4B73-97D5-FDFFE8C78F3A}" presName="level2Shape" presStyleLbl="node2" presStyleIdx="0" presStyleCnt="1" custScaleX="193903" custScaleY="235077"/>
      <dgm:spPr/>
      <dgm:t>
        <a:bodyPr/>
        <a:lstStyle/>
        <a:p>
          <a:endParaRPr lang="en-CA"/>
        </a:p>
      </dgm:t>
    </dgm:pt>
    <dgm:pt modelId="{CA0B74F8-61C7-4FD6-B585-1270D0DA7104}" type="pres">
      <dgm:prSet presAssocID="{C8EE0DFC-141B-4B73-97D5-FDFFE8C78F3A}" presName="hierChild3" presStyleCnt="0"/>
      <dgm:spPr/>
    </dgm:pt>
    <dgm:pt modelId="{3F9E7471-ED9C-497D-9FC7-597A4D17875A}" type="pres">
      <dgm:prSet presAssocID="{4D929EFE-E383-4568-89EC-CE5D44927B07}" presName="Name25" presStyleLbl="parChTrans1D3" presStyleIdx="0" presStyleCnt="1"/>
      <dgm:spPr/>
      <dgm:t>
        <a:bodyPr/>
        <a:lstStyle/>
        <a:p>
          <a:endParaRPr lang="en-CA"/>
        </a:p>
      </dgm:t>
    </dgm:pt>
    <dgm:pt modelId="{424E39D5-C11F-4E96-8F05-E12BE74B0C9E}" type="pres">
      <dgm:prSet presAssocID="{4D929EFE-E383-4568-89EC-CE5D44927B07}" presName="connTx" presStyleLbl="parChTrans1D3" presStyleIdx="0" presStyleCnt="1"/>
      <dgm:spPr/>
      <dgm:t>
        <a:bodyPr/>
        <a:lstStyle/>
        <a:p>
          <a:endParaRPr lang="en-CA"/>
        </a:p>
      </dgm:t>
    </dgm:pt>
    <dgm:pt modelId="{795C5DAA-29C3-45A7-A903-E6E41A110ACD}" type="pres">
      <dgm:prSet presAssocID="{16290C79-23EF-49BA-B0F8-2664B1FDBD61}" presName="Name30" presStyleCnt="0"/>
      <dgm:spPr/>
    </dgm:pt>
    <dgm:pt modelId="{D4F34132-42E6-4D45-B343-520A2A960B3E}" type="pres">
      <dgm:prSet presAssocID="{16290C79-23EF-49BA-B0F8-2664B1FDBD61}" presName="level2Shape" presStyleLbl="node3" presStyleIdx="0" presStyleCnt="1" custScaleX="193903" custScaleY="235077"/>
      <dgm:spPr/>
      <dgm:t>
        <a:bodyPr/>
        <a:lstStyle/>
        <a:p>
          <a:endParaRPr lang="en-CA"/>
        </a:p>
      </dgm:t>
    </dgm:pt>
    <dgm:pt modelId="{8401E75A-1F4A-4111-864B-F74C8B4D6106}" type="pres">
      <dgm:prSet presAssocID="{16290C79-23EF-49BA-B0F8-2664B1FDBD61}" presName="hierChild3" presStyleCnt="0"/>
      <dgm:spPr/>
    </dgm:pt>
    <dgm:pt modelId="{9F325112-A464-43CE-9A49-BF9F4F7C42F1}" type="pres">
      <dgm:prSet presAssocID="{5A2FC219-697D-44FA-B685-9F2506D94792}" presName="Name25" presStyleLbl="parChTrans1D4" presStyleIdx="0" presStyleCnt="5"/>
      <dgm:spPr/>
      <dgm:t>
        <a:bodyPr/>
        <a:lstStyle/>
        <a:p>
          <a:endParaRPr lang="en-CA"/>
        </a:p>
      </dgm:t>
    </dgm:pt>
    <dgm:pt modelId="{1B7040C9-ABC0-450F-82CD-EEB1A762FFA8}" type="pres">
      <dgm:prSet presAssocID="{5A2FC219-697D-44FA-B685-9F2506D94792}" presName="connTx" presStyleLbl="parChTrans1D4" presStyleIdx="0" presStyleCnt="5"/>
      <dgm:spPr/>
      <dgm:t>
        <a:bodyPr/>
        <a:lstStyle/>
        <a:p>
          <a:endParaRPr lang="en-CA"/>
        </a:p>
      </dgm:t>
    </dgm:pt>
    <dgm:pt modelId="{7CB5C58A-6A51-44A9-9969-5CC78FEABFDD}" type="pres">
      <dgm:prSet presAssocID="{F7BB16BA-CB61-422E-AF95-5DED97DE5322}" presName="Name30" presStyleCnt="0"/>
      <dgm:spPr/>
    </dgm:pt>
    <dgm:pt modelId="{15D6BCE3-7AB3-4E8D-8A83-9A2055ECBCDB}" type="pres">
      <dgm:prSet presAssocID="{F7BB16BA-CB61-422E-AF95-5DED97DE5322}" presName="level2Shape" presStyleLbl="node4" presStyleIdx="0" presStyleCnt="5" custScaleX="193903" custScaleY="235077"/>
      <dgm:spPr/>
      <dgm:t>
        <a:bodyPr/>
        <a:lstStyle/>
        <a:p>
          <a:endParaRPr lang="en-CA"/>
        </a:p>
      </dgm:t>
    </dgm:pt>
    <dgm:pt modelId="{EA8A3A65-E401-4C5B-ADB5-FFC9CCC73F25}" type="pres">
      <dgm:prSet presAssocID="{F7BB16BA-CB61-422E-AF95-5DED97DE5322}" presName="hierChild3" presStyleCnt="0"/>
      <dgm:spPr/>
    </dgm:pt>
    <dgm:pt modelId="{2697AE69-ACBE-4432-B71A-7F0DD335F73F}" type="pres">
      <dgm:prSet presAssocID="{CA4250ED-BE7A-44F7-8F62-85706B9EE2D3}" presName="Name25" presStyleLbl="parChTrans1D4" presStyleIdx="1" presStyleCnt="5"/>
      <dgm:spPr/>
      <dgm:t>
        <a:bodyPr/>
        <a:lstStyle/>
        <a:p>
          <a:endParaRPr lang="en-CA"/>
        </a:p>
      </dgm:t>
    </dgm:pt>
    <dgm:pt modelId="{F0214D9A-6052-4442-85DA-FC9BA0CB7207}" type="pres">
      <dgm:prSet presAssocID="{CA4250ED-BE7A-44F7-8F62-85706B9EE2D3}" presName="connTx" presStyleLbl="parChTrans1D4" presStyleIdx="1" presStyleCnt="5"/>
      <dgm:spPr/>
      <dgm:t>
        <a:bodyPr/>
        <a:lstStyle/>
        <a:p>
          <a:endParaRPr lang="en-CA"/>
        </a:p>
      </dgm:t>
    </dgm:pt>
    <dgm:pt modelId="{BA08D366-7BF0-4152-B242-DE7F5939BFEF}" type="pres">
      <dgm:prSet presAssocID="{5E401615-F3B2-46B7-BD5D-E1615D6F4625}" presName="Name30" presStyleCnt="0"/>
      <dgm:spPr/>
    </dgm:pt>
    <dgm:pt modelId="{103EE58D-52FC-4D36-AA93-0FF66C45209B}" type="pres">
      <dgm:prSet presAssocID="{5E401615-F3B2-46B7-BD5D-E1615D6F4625}" presName="level2Shape" presStyleLbl="node4" presStyleIdx="1" presStyleCnt="5" custScaleX="193903" custScaleY="235077"/>
      <dgm:spPr/>
      <dgm:t>
        <a:bodyPr/>
        <a:lstStyle/>
        <a:p>
          <a:endParaRPr lang="en-CA"/>
        </a:p>
      </dgm:t>
    </dgm:pt>
    <dgm:pt modelId="{B4E7FFAD-B0E5-466A-A25B-89F07DB3472D}" type="pres">
      <dgm:prSet presAssocID="{5E401615-F3B2-46B7-BD5D-E1615D6F4625}" presName="hierChild3" presStyleCnt="0"/>
      <dgm:spPr/>
    </dgm:pt>
    <dgm:pt modelId="{F91912D4-8E26-433B-A8FB-85B348A69C7E}" type="pres">
      <dgm:prSet presAssocID="{FF446A92-541B-434C-873A-2AE9AA525B99}" presName="Name25" presStyleLbl="parChTrans1D4" presStyleIdx="2" presStyleCnt="5"/>
      <dgm:spPr/>
      <dgm:t>
        <a:bodyPr/>
        <a:lstStyle/>
        <a:p>
          <a:endParaRPr lang="en-CA"/>
        </a:p>
      </dgm:t>
    </dgm:pt>
    <dgm:pt modelId="{B8D37680-EADC-4D65-A4C8-647C8FDAB23C}" type="pres">
      <dgm:prSet presAssocID="{FF446A92-541B-434C-873A-2AE9AA525B99}" presName="connTx" presStyleLbl="parChTrans1D4" presStyleIdx="2" presStyleCnt="5"/>
      <dgm:spPr/>
      <dgm:t>
        <a:bodyPr/>
        <a:lstStyle/>
        <a:p>
          <a:endParaRPr lang="en-CA"/>
        </a:p>
      </dgm:t>
    </dgm:pt>
    <dgm:pt modelId="{7F4A2F5E-57FF-4687-B0BB-C14CE5511B19}" type="pres">
      <dgm:prSet presAssocID="{0ACE9A9B-3211-46BB-BACA-22555DBA48CF}" presName="Name30" presStyleCnt="0"/>
      <dgm:spPr/>
    </dgm:pt>
    <dgm:pt modelId="{CE45B06E-5941-4F5D-B870-526A73D999BB}" type="pres">
      <dgm:prSet presAssocID="{0ACE9A9B-3211-46BB-BACA-22555DBA48CF}" presName="level2Shape" presStyleLbl="node4" presStyleIdx="2" presStyleCnt="5" custScaleX="193903" custScaleY="235077"/>
      <dgm:spPr/>
      <dgm:t>
        <a:bodyPr/>
        <a:lstStyle/>
        <a:p>
          <a:endParaRPr lang="en-CA"/>
        </a:p>
      </dgm:t>
    </dgm:pt>
    <dgm:pt modelId="{C639970D-FAD5-4F1D-B06C-B5B5935DB83B}" type="pres">
      <dgm:prSet presAssocID="{0ACE9A9B-3211-46BB-BACA-22555DBA48CF}" presName="hierChild3" presStyleCnt="0"/>
      <dgm:spPr/>
    </dgm:pt>
    <dgm:pt modelId="{F735950F-BEE0-4F24-B382-1B2C53585658}" type="pres">
      <dgm:prSet presAssocID="{A7DF82FE-259D-4C4B-BA1C-43AE7E21751D}" presName="Name25" presStyleLbl="parChTrans1D4" presStyleIdx="3" presStyleCnt="5"/>
      <dgm:spPr/>
      <dgm:t>
        <a:bodyPr/>
        <a:lstStyle/>
        <a:p>
          <a:endParaRPr lang="en-CA"/>
        </a:p>
      </dgm:t>
    </dgm:pt>
    <dgm:pt modelId="{726513DE-85B4-4093-B43B-0DDF87340DD9}" type="pres">
      <dgm:prSet presAssocID="{A7DF82FE-259D-4C4B-BA1C-43AE7E21751D}" presName="connTx" presStyleLbl="parChTrans1D4" presStyleIdx="3" presStyleCnt="5"/>
      <dgm:spPr/>
      <dgm:t>
        <a:bodyPr/>
        <a:lstStyle/>
        <a:p>
          <a:endParaRPr lang="en-CA"/>
        </a:p>
      </dgm:t>
    </dgm:pt>
    <dgm:pt modelId="{198F7D46-6869-4397-8FA5-2D785AD7019D}" type="pres">
      <dgm:prSet presAssocID="{D5F4A505-0B83-4481-98AB-AA228D2BE04D}" presName="Name30" presStyleCnt="0"/>
      <dgm:spPr/>
    </dgm:pt>
    <dgm:pt modelId="{112D1EC2-7327-41D2-8C2F-A562B920681C}" type="pres">
      <dgm:prSet presAssocID="{D5F4A505-0B83-4481-98AB-AA228D2BE04D}" presName="level2Shape" presStyleLbl="node4" presStyleIdx="3" presStyleCnt="5" custScaleX="193903" custScaleY="235077"/>
      <dgm:spPr/>
      <dgm:t>
        <a:bodyPr/>
        <a:lstStyle/>
        <a:p>
          <a:endParaRPr lang="en-CA"/>
        </a:p>
      </dgm:t>
    </dgm:pt>
    <dgm:pt modelId="{7CC0EAC7-D82F-44E0-A4BC-D3D5097A732A}" type="pres">
      <dgm:prSet presAssocID="{D5F4A505-0B83-4481-98AB-AA228D2BE04D}" presName="hierChild3" presStyleCnt="0"/>
      <dgm:spPr/>
    </dgm:pt>
    <dgm:pt modelId="{53F51C91-FCFA-4A17-BED9-B28C7ECCBF46}" type="pres">
      <dgm:prSet presAssocID="{E89313C9-D938-443E-8E9E-2D7ADFD3610E}" presName="Name25" presStyleLbl="parChTrans1D4" presStyleIdx="4" presStyleCnt="5"/>
      <dgm:spPr/>
      <dgm:t>
        <a:bodyPr/>
        <a:lstStyle/>
        <a:p>
          <a:endParaRPr lang="en-CA"/>
        </a:p>
      </dgm:t>
    </dgm:pt>
    <dgm:pt modelId="{912DE0EE-CE32-4BE6-A39E-AAF3CBCC9F82}" type="pres">
      <dgm:prSet presAssocID="{E89313C9-D938-443E-8E9E-2D7ADFD3610E}" presName="connTx" presStyleLbl="parChTrans1D4" presStyleIdx="4" presStyleCnt="5"/>
      <dgm:spPr/>
      <dgm:t>
        <a:bodyPr/>
        <a:lstStyle/>
        <a:p>
          <a:endParaRPr lang="en-CA"/>
        </a:p>
      </dgm:t>
    </dgm:pt>
    <dgm:pt modelId="{F6BD96DD-3109-4FCD-B2FC-E59C2AE1C1D0}" type="pres">
      <dgm:prSet presAssocID="{E4C1A1B8-66A8-4F40-B838-520CB71C1E29}" presName="Name30" presStyleCnt="0"/>
      <dgm:spPr/>
    </dgm:pt>
    <dgm:pt modelId="{AC312205-7BAB-458F-8DB2-EC766F8D5DCF}" type="pres">
      <dgm:prSet presAssocID="{E4C1A1B8-66A8-4F40-B838-520CB71C1E29}" presName="level2Shape" presStyleLbl="node4" presStyleIdx="4" presStyleCnt="5" custScaleX="193903" custScaleY="235077"/>
      <dgm:spPr/>
      <dgm:t>
        <a:bodyPr/>
        <a:lstStyle/>
        <a:p>
          <a:endParaRPr lang="en-CA"/>
        </a:p>
      </dgm:t>
    </dgm:pt>
    <dgm:pt modelId="{079AC428-AF37-407E-B716-3A5D43EFA447}" type="pres">
      <dgm:prSet presAssocID="{E4C1A1B8-66A8-4F40-B838-520CB71C1E29}" presName="hierChild3" presStyleCnt="0"/>
      <dgm:spPr/>
    </dgm:pt>
    <dgm:pt modelId="{4FBDB812-8710-4BE9-A819-A883FA4D44FB}" type="pres">
      <dgm:prSet presAssocID="{154C1947-0316-4255-A135-F7BAFE655F77}" presName="bgShapesFlow" presStyleCnt="0"/>
      <dgm:spPr/>
    </dgm:pt>
  </dgm:ptLst>
  <dgm:cxnLst>
    <dgm:cxn modelId="{0F8FC360-50B5-405D-A7FB-6ED317F2443B}" type="presOf" srcId="{A7DF82FE-259D-4C4B-BA1C-43AE7E21751D}" destId="{F735950F-BEE0-4F24-B382-1B2C53585658}" srcOrd="0" destOrd="0" presId="urn:microsoft.com/office/officeart/2005/8/layout/hierarchy5"/>
    <dgm:cxn modelId="{79EF5252-8360-43BF-9046-FB97F2F970EB}" srcId="{0ACE9A9B-3211-46BB-BACA-22555DBA48CF}" destId="{D5F4A505-0B83-4481-98AB-AA228D2BE04D}" srcOrd="0" destOrd="0" parTransId="{A7DF82FE-259D-4C4B-BA1C-43AE7E21751D}" sibTransId="{B722C675-A27B-448F-B63D-559931684F18}"/>
    <dgm:cxn modelId="{9A41ED6B-406A-4EF1-92AB-791EF41A5E11}" type="presOf" srcId="{16290C79-23EF-49BA-B0F8-2664B1FDBD61}" destId="{D4F34132-42E6-4D45-B343-520A2A960B3E}" srcOrd="0" destOrd="0" presId="urn:microsoft.com/office/officeart/2005/8/layout/hierarchy5"/>
    <dgm:cxn modelId="{BE80D764-5EAC-4CFD-B62F-CA6AAAD67C4F}" type="presOf" srcId="{FF446A92-541B-434C-873A-2AE9AA525B99}" destId="{B8D37680-EADC-4D65-A4C8-647C8FDAB23C}" srcOrd="1" destOrd="0" presId="urn:microsoft.com/office/officeart/2005/8/layout/hierarchy5"/>
    <dgm:cxn modelId="{8C0BA276-D5AD-4237-8E99-9D665275B16E}" type="presOf" srcId="{E89313C9-D938-443E-8E9E-2D7ADFD3610E}" destId="{53F51C91-FCFA-4A17-BED9-B28C7ECCBF46}" srcOrd="0" destOrd="0" presId="urn:microsoft.com/office/officeart/2005/8/layout/hierarchy5"/>
    <dgm:cxn modelId="{DF883015-19E9-41A9-BF23-26320814CD47}" type="presOf" srcId="{C8EE0DFC-141B-4B73-97D5-FDFFE8C78F3A}" destId="{1DED66DB-B7EC-4F8F-9134-4B8485587921}" srcOrd="0" destOrd="0" presId="urn:microsoft.com/office/officeart/2005/8/layout/hierarchy5"/>
    <dgm:cxn modelId="{4D59EC2A-AE42-4DC9-A050-F0D61116CE2A}" srcId="{F7BB16BA-CB61-422E-AF95-5DED97DE5322}" destId="{5E401615-F3B2-46B7-BD5D-E1615D6F4625}" srcOrd="0" destOrd="0" parTransId="{CA4250ED-BE7A-44F7-8F62-85706B9EE2D3}" sibTransId="{B591C1A6-A4AB-417B-8F48-CB34E609BBF4}"/>
    <dgm:cxn modelId="{ADB71AFB-04AA-48ED-ADC0-C9D0B4B09EEB}" type="presOf" srcId="{F7BB16BA-CB61-422E-AF95-5DED97DE5322}" destId="{15D6BCE3-7AB3-4E8D-8A83-9A2055ECBCDB}" srcOrd="0" destOrd="0" presId="urn:microsoft.com/office/officeart/2005/8/layout/hierarchy5"/>
    <dgm:cxn modelId="{0CB0B28D-1D7A-4589-9D7B-9418B073A816}" srcId="{F7BB16BA-CB61-422E-AF95-5DED97DE5322}" destId="{0ACE9A9B-3211-46BB-BACA-22555DBA48CF}" srcOrd="1" destOrd="0" parTransId="{FF446A92-541B-434C-873A-2AE9AA525B99}" sibTransId="{24A3052D-F87A-4E6E-B37A-EA8711C62A60}"/>
    <dgm:cxn modelId="{E710F963-01D8-4B21-B044-B5B15E51E132}" type="presOf" srcId="{E89313C9-D938-443E-8E9E-2D7ADFD3610E}" destId="{912DE0EE-CE32-4BE6-A39E-AAF3CBCC9F82}" srcOrd="1" destOrd="0" presId="urn:microsoft.com/office/officeart/2005/8/layout/hierarchy5"/>
    <dgm:cxn modelId="{43F2969C-9A64-4DB2-AAD9-C2F8BDDF2C0E}" srcId="{F7BB16BA-CB61-422E-AF95-5DED97DE5322}" destId="{E4C1A1B8-66A8-4F40-B838-520CB71C1E29}" srcOrd="2" destOrd="0" parTransId="{E89313C9-D938-443E-8E9E-2D7ADFD3610E}" sibTransId="{6DABAF03-8FCE-4EE9-8CE1-3721A50CD626}"/>
    <dgm:cxn modelId="{7DA8AB10-1042-4926-8668-1B68379A0539}" type="presOf" srcId="{0ACE9A9B-3211-46BB-BACA-22555DBA48CF}" destId="{CE45B06E-5941-4F5D-B870-526A73D999BB}" srcOrd="0" destOrd="0" presId="urn:microsoft.com/office/officeart/2005/8/layout/hierarchy5"/>
    <dgm:cxn modelId="{51423325-9E81-484A-A3FA-3A971025EDE4}" type="presOf" srcId="{CA4250ED-BE7A-44F7-8F62-85706B9EE2D3}" destId="{2697AE69-ACBE-4432-B71A-7F0DD335F73F}" srcOrd="0" destOrd="0" presId="urn:microsoft.com/office/officeart/2005/8/layout/hierarchy5"/>
    <dgm:cxn modelId="{A2C0B428-F494-4A0F-9829-523A0C62114D}" type="presOf" srcId="{8539D3CD-100D-4ED6-A278-920AC87ABAB0}" destId="{8D86AB85-3AF8-4DF0-96EF-B6185D1FD29C}" srcOrd="0" destOrd="0" presId="urn:microsoft.com/office/officeart/2005/8/layout/hierarchy5"/>
    <dgm:cxn modelId="{B594F90B-095E-41C7-8ACD-7DF963740598}" srcId="{1E96FF71-1807-4452-B1DF-C54CC7266CED}" destId="{C8EE0DFC-141B-4B73-97D5-FDFFE8C78F3A}" srcOrd="0" destOrd="0" parTransId="{8539D3CD-100D-4ED6-A278-920AC87ABAB0}" sibTransId="{62E4598F-B67D-4121-A6B1-BEDA87C7E2B5}"/>
    <dgm:cxn modelId="{DDB2A65E-9684-4250-8308-556533324648}" type="presOf" srcId="{5E401615-F3B2-46B7-BD5D-E1615D6F4625}" destId="{103EE58D-52FC-4D36-AA93-0FF66C45209B}" srcOrd="0" destOrd="0" presId="urn:microsoft.com/office/officeart/2005/8/layout/hierarchy5"/>
    <dgm:cxn modelId="{02E8476B-C758-432B-9987-C5C04D46CD14}" type="presOf" srcId="{154C1947-0316-4255-A135-F7BAFE655F77}" destId="{43A4FDAB-2B93-4EBB-B7CC-58E6E366A7D5}" srcOrd="0" destOrd="0" presId="urn:microsoft.com/office/officeart/2005/8/layout/hierarchy5"/>
    <dgm:cxn modelId="{58A0C8D3-2974-4B92-9DFE-F72547C4B139}" type="presOf" srcId="{1E96FF71-1807-4452-B1DF-C54CC7266CED}" destId="{48D50BC7-C41B-485E-A6C6-CE27D338CD31}" srcOrd="0" destOrd="0" presId="urn:microsoft.com/office/officeart/2005/8/layout/hierarchy5"/>
    <dgm:cxn modelId="{5CEA5079-5382-461A-AD31-888D25A2D6A2}" type="presOf" srcId="{E4C1A1B8-66A8-4F40-B838-520CB71C1E29}" destId="{AC312205-7BAB-458F-8DB2-EC766F8D5DCF}" srcOrd="0" destOrd="0" presId="urn:microsoft.com/office/officeart/2005/8/layout/hierarchy5"/>
    <dgm:cxn modelId="{170CC3F7-906D-4A43-AF7B-4A3724A069A7}" type="presOf" srcId="{FF446A92-541B-434C-873A-2AE9AA525B99}" destId="{F91912D4-8E26-433B-A8FB-85B348A69C7E}" srcOrd="0" destOrd="0" presId="urn:microsoft.com/office/officeart/2005/8/layout/hierarchy5"/>
    <dgm:cxn modelId="{3B223F20-A4F5-4855-A242-C131C66C29A5}" type="presOf" srcId="{5A2FC219-697D-44FA-B685-9F2506D94792}" destId="{9F325112-A464-43CE-9A49-BF9F4F7C42F1}" srcOrd="0" destOrd="0" presId="urn:microsoft.com/office/officeart/2005/8/layout/hierarchy5"/>
    <dgm:cxn modelId="{1E06D36F-10AA-4C08-9B95-79DC4AEFE837}" type="presOf" srcId="{A7DF82FE-259D-4C4B-BA1C-43AE7E21751D}" destId="{726513DE-85B4-4093-B43B-0DDF87340DD9}" srcOrd="1" destOrd="0" presId="urn:microsoft.com/office/officeart/2005/8/layout/hierarchy5"/>
    <dgm:cxn modelId="{0A4BEFF1-27B1-439D-892B-4FFDA607AA39}" srcId="{C8EE0DFC-141B-4B73-97D5-FDFFE8C78F3A}" destId="{16290C79-23EF-49BA-B0F8-2664B1FDBD61}" srcOrd="0" destOrd="0" parTransId="{4D929EFE-E383-4568-89EC-CE5D44927B07}" sibTransId="{74B6C4C6-D12F-499A-8F5E-A499B039C881}"/>
    <dgm:cxn modelId="{79F70429-687D-4257-A8FA-9F3FF8A48E0C}" type="presOf" srcId="{8539D3CD-100D-4ED6-A278-920AC87ABAB0}" destId="{16E3092A-1A2D-4E53-92FE-CFB0C403A72F}" srcOrd="1" destOrd="0" presId="urn:microsoft.com/office/officeart/2005/8/layout/hierarchy5"/>
    <dgm:cxn modelId="{43E83906-B1C5-4E7B-88DC-0DDF7E63502A}" type="presOf" srcId="{4D929EFE-E383-4568-89EC-CE5D44927B07}" destId="{3F9E7471-ED9C-497D-9FC7-597A4D17875A}" srcOrd="0" destOrd="0" presId="urn:microsoft.com/office/officeart/2005/8/layout/hierarchy5"/>
    <dgm:cxn modelId="{211C3BF3-C4C4-44A0-AB30-8DC8AA32ECA8}" type="presOf" srcId="{D5F4A505-0B83-4481-98AB-AA228D2BE04D}" destId="{112D1EC2-7327-41D2-8C2F-A562B920681C}" srcOrd="0" destOrd="0" presId="urn:microsoft.com/office/officeart/2005/8/layout/hierarchy5"/>
    <dgm:cxn modelId="{AE68CEA6-273A-4827-A970-4352310CD430}" type="presOf" srcId="{CA4250ED-BE7A-44F7-8F62-85706B9EE2D3}" destId="{F0214D9A-6052-4442-85DA-FC9BA0CB7207}" srcOrd="1" destOrd="0" presId="urn:microsoft.com/office/officeart/2005/8/layout/hierarchy5"/>
    <dgm:cxn modelId="{2985D9DA-51AA-453E-BA1A-FDF26EE3DBBD}" type="presOf" srcId="{4D929EFE-E383-4568-89EC-CE5D44927B07}" destId="{424E39D5-C11F-4E96-8F05-E12BE74B0C9E}" srcOrd="1" destOrd="0" presId="urn:microsoft.com/office/officeart/2005/8/layout/hierarchy5"/>
    <dgm:cxn modelId="{E6C6A62B-6D59-413F-A4C2-C9B8131D59D7}" type="presOf" srcId="{5A2FC219-697D-44FA-B685-9F2506D94792}" destId="{1B7040C9-ABC0-450F-82CD-EEB1A762FFA8}" srcOrd="1" destOrd="0" presId="urn:microsoft.com/office/officeart/2005/8/layout/hierarchy5"/>
    <dgm:cxn modelId="{CD6BFA80-79D8-4255-A140-3ABACAE834EB}" srcId="{154C1947-0316-4255-A135-F7BAFE655F77}" destId="{1E96FF71-1807-4452-B1DF-C54CC7266CED}" srcOrd="0" destOrd="0" parTransId="{40ED079C-AA40-4115-98AE-4DA653B38358}" sibTransId="{321979C2-B676-4536-8D70-59E3F3E71ACA}"/>
    <dgm:cxn modelId="{88D2736B-0154-40BD-B602-6AE406711AEE}" srcId="{16290C79-23EF-49BA-B0F8-2664B1FDBD61}" destId="{F7BB16BA-CB61-422E-AF95-5DED97DE5322}" srcOrd="0" destOrd="0" parTransId="{5A2FC219-697D-44FA-B685-9F2506D94792}" sibTransId="{D8914E8B-B3A7-4A1D-900D-32FC89EB79FC}"/>
    <dgm:cxn modelId="{91B3D46C-3256-4FFB-82F4-EE76385D0469}" type="presParOf" srcId="{43A4FDAB-2B93-4EBB-B7CC-58E6E366A7D5}" destId="{9FFFF9F0-C07A-4945-B7BD-99FA0A34DF1A}" srcOrd="0" destOrd="0" presId="urn:microsoft.com/office/officeart/2005/8/layout/hierarchy5"/>
    <dgm:cxn modelId="{285F764B-3110-4D90-A9C1-540D6EECB8F5}" type="presParOf" srcId="{9FFFF9F0-C07A-4945-B7BD-99FA0A34DF1A}" destId="{EB7623A1-BF65-414D-9B10-5CE781C27CCE}" srcOrd="0" destOrd="0" presId="urn:microsoft.com/office/officeart/2005/8/layout/hierarchy5"/>
    <dgm:cxn modelId="{FBD4E621-C66E-46E5-A9A8-14EC9453B45C}" type="presParOf" srcId="{EB7623A1-BF65-414D-9B10-5CE781C27CCE}" destId="{C5B2CDCD-BE13-4813-8330-EAA09C8F5CEC}" srcOrd="0" destOrd="0" presId="urn:microsoft.com/office/officeart/2005/8/layout/hierarchy5"/>
    <dgm:cxn modelId="{735BBEEB-6770-4F6D-A44F-0DA281721F7D}" type="presParOf" srcId="{C5B2CDCD-BE13-4813-8330-EAA09C8F5CEC}" destId="{48D50BC7-C41B-485E-A6C6-CE27D338CD31}" srcOrd="0" destOrd="0" presId="urn:microsoft.com/office/officeart/2005/8/layout/hierarchy5"/>
    <dgm:cxn modelId="{2E6BE7D5-821E-4586-B7F8-C273E475606B}" type="presParOf" srcId="{C5B2CDCD-BE13-4813-8330-EAA09C8F5CEC}" destId="{FC2EAD50-959C-4173-A4A9-04E80F580614}" srcOrd="1" destOrd="0" presId="urn:microsoft.com/office/officeart/2005/8/layout/hierarchy5"/>
    <dgm:cxn modelId="{A14669C3-1C0B-468D-B0C5-5BA4213F85E3}" type="presParOf" srcId="{FC2EAD50-959C-4173-A4A9-04E80F580614}" destId="{8D86AB85-3AF8-4DF0-96EF-B6185D1FD29C}" srcOrd="0" destOrd="0" presId="urn:microsoft.com/office/officeart/2005/8/layout/hierarchy5"/>
    <dgm:cxn modelId="{850EDD8E-B266-4E88-B7D6-018C3C76C2FE}" type="presParOf" srcId="{8D86AB85-3AF8-4DF0-96EF-B6185D1FD29C}" destId="{16E3092A-1A2D-4E53-92FE-CFB0C403A72F}" srcOrd="0" destOrd="0" presId="urn:microsoft.com/office/officeart/2005/8/layout/hierarchy5"/>
    <dgm:cxn modelId="{0691BB02-D7FD-4E5B-8B0D-20991FC0AA97}" type="presParOf" srcId="{FC2EAD50-959C-4173-A4A9-04E80F580614}" destId="{574A9C1B-3DA2-456A-9F5D-7A8AB8690F19}" srcOrd="1" destOrd="0" presId="urn:microsoft.com/office/officeart/2005/8/layout/hierarchy5"/>
    <dgm:cxn modelId="{45D344F3-E205-4E7A-89B9-837A9A4EFE5D}" type="presParOf" srcId="{574A9C1B-3DA2-456A-9F5D-7A8AB8690F19}" destId="{1DED66DB-B7EC-4F8F-9134-4B8485587921}" srcOrd="0" destOrd="0" presId="urn:microsoft.com/office/officeart/2005/8/layout/hierarchy5"/>
    <dgm:cxn modelId="{61724925-CF40-4577-91C0-30E295CF2075}" type="presParOf" srcId="{574A9C1B-3DA2-456A-9F5D-7A8AB8690F19}" destId="{CA0B74F8-61C7-4FD6-B585-1270D0DA7104}" srcOrd="1" destOrd="0" presId="urn:microsoft.com/office/officeart/2005/8/layout/hierarchy5"/>
    <dgm:cxn modelId="{F2B9D579-C8C7-40E3-B668-8382A29E3D59}" type="presParOf" srcId="{CA0B74F8-61C7-4FD6-B585-1270D0DA7104}" destId="{3F9E7471-ED9C-497D-9FC7-597A4D17875A}" srcOrd="0" destOrd="0" presId="urn:microsoft.com/office/officeart/2005/8/layout/hierarchy5"/>
    <dgm:cxn modelId="{03C74BD3-4507-42D3-A39D-E5EA776CF6C8}" type="presParOf" srcId="{3F9E7471-ED9C-497D-9FC7-597A4D17875A}" destId="{424E39D5-C11F-4E96-8F05-E12BE74B0C9E}" srcOrd="0" destOrd="0" presId="urn:microsoft.com/office/officeart/2005/8/layout/hierarchy5"/>
    <dgm:cxn modelId="{CA7BA94A-B309-4140-B278-718CACCD44B0}" type="presParOf" srcId="{CA0B74F8-61C7-4FD6-B585-1270D0DA7104}" destId="{795C5DAA-29C3-45A7-A903-E6E41A110ACD}" srcOrd="1" destOrd="0" presId="urn:microsoft.com/office/officeart/2005/8/layout/hierarchy5"/>
    <dgm:cxn modelId="{873EEB2D-9A20-44F0-A0D5-F0B99427335C}" type="presParOf" srcId="{795C5DAA-29C3-45A7-A903-E6E41A110ACD}" destId="{D4F34132-42E6-4D45-B343-520A2A960B3E}" srcOrd="0" destOrd="0" presId="urn:microsoft.com/office/officeart/2005/8/layout/hierarchy5"/>
    <dgm:cxn modelId="{42F1286A-316A-4F79-9547-FED7A3A3DCB6}" type="presParOf" srcId="{795C5DAA-29C3-45A7-A903-E6E41A110ACD}" destId="{8401E75A-1F4A-4111-864B-F74C8B4D6106}" srcOrd="1" destOrd="0" presId="urn:microsoft.com/office/officeart/2005/8/layout/hierarchy5"/>
    <dgm:cxn modelId="{5B4BBE80-CB2B-40C1-BFF8-EDC3F091A3B4}" type="presParOf" srcId="{8401E75A-1F4A-4111-864B-F74C8B4D6106}" destId="{9F325112-A464-43CE-9A49-BF9F4F7C42F1}" srcOrd="0" destOrd="0" presId="urn:microsoft.com/office/officeart/2005/8/layout/hierarchy5"/>
    <dgm:cxn modelId="{84196362-6C05-4C71-9B20-BA134EC4FA55}" type="presParOf" srcId="{9F325112-A464-43CE-9A49-BF9F4F7C42F1}" destId="{1B7040C9-ABC0-450F-82CD-EEB1A762FFA8}" srcOrd="0" destOrd="0" presId="urn:microsoft.com/office/officeart/2005/8/layout/hierarchy5"/>
    <dgm:cxn modelId="{C132F631-79D5-464F-A028-64FFB8703313}" type="presParOf" srcId="{8401E75A-1F4A-4111-864B-F74C8B4D6106}" destId="{7CB5C58A-6A51-44A9-9969-5CC78FEABFDD}" srcOrd="1" destOrd="0" presId="urn:microsoft.com/office/officeart/2005/8/layout/hierarchy5"/>
    <dgm:cxn modelId="{1424CDC4-781A-4FA4-BFF9-3CF72BBEEC7E}" type="presParOf" srcId="{7CB5C58A-6A51-44A9-9969-5CC78FEABFDD}" destId="{15D6BCE3-7AB3-4E8D-8A83-9A2055ECBCDB}" srcOrd="0" destOrd="0" presId="urn:microsoft.com/office/officeart/2005/8/layout/hierarchy5"/>
    <dgm:cxn modelId="{9D91966A-C3B7-4532-9649-7D6C2795D00C}" type="presParOf" srcId="{7CB5C58A-6A51-44A9-9969-5CC78FEABFDD}" destId="{EA8A3A65-E401-4C5B-ADB5-FFC9CCC73F25}" srcOrd="1" destOrd="0" presId="urn:microsoft.com/office/officeart/2005/8/layout/hierarchy5"/>
    <dgm:cxn modelId="{C4E423DD-233F-4382-9C3D-7DDC7348D411}" type="presParOf" srcId="{EA8A3A65-E401-4C5B-ADB5-FFC9CCC73F25}" destId="{2697AE69-ACBE-4432-B71A-7F0DD335F73F}" srcOrd="0" destOrd="0" presId="urn:microsoft.com/office/officeart/2005/8/layout/hierarchy5"/>
    <dgm:cxn modelId="{5E416007-3C6A-4D6E-9651-C58529786F77}" type="presParOf" srcId="{2697AE69-ACBE-4432-B71A-7F0DD335F73F}" destId="{F0214D9A-6052-4442-85DA-FC9BA0CB7207}" srcOrd="0" destOrd="0" presId="urn:microsoft.com/office/officeart/2005/8/layout/hierarchy5"/>
    <dgm:cxn modelId="{50A5F62E-DB0E-4575-8DC3-6AD64F9F2257}" type="presParOf" srcId="{EA8A3A65-E401-4C5B-ADB5-FFC9CCC73F25}" destId="{BA08D366-7BF0-4152-B242-DE7F5939BFEF}" srcOrd="1" destOrd="0" presId="urn:microsoft.com/office/officeart/2005/8/layout/hierarchy5"/>
    <dgm:cxn modelId="{F68A1F5A-852E-44ED-9919-240600C47F42}" type="presParOf" srcId="{BA08D366-7BF0-4152-B242-DE7F5939BFEF}" destId="{103EE58D-52FC-4D36-AA93-0FF66C45209B}" srcOrd="0" destOrd="0" presId="urn:microsoft.com/office/officeart/2005/8/layout/hierarchy5"/>
    <dgm:cxn modelId="{5BD6A959-3389-4236-B8C7-D765AB1FC886}" type="presParOf" srcId="{BA08D366-7BF0-4152-B242-DE7F5939BFEF}" destId="{B4E7FFAD-B0E5-466A-A25B-89F07DB3472D}" srcOrd="1" destOrd="0" presId="urn:microsoft.com/office/officeart/2005/8/layout/hierarchy5"/>
    <dgm:cxn modelId="{69F922A7-301D-4257-B208-6B73F6B8C82D}" type="presParOf" srcId="{EA8A3A65-E401-4C5B-ADB5-FFC9CCC73F25}" destId="{F91912D4-8E26-433B-A8FB-85B348A69C7E}" srcOrd="2" destOrd="0" presId="urn:microsoft.com/office/officeart/2005/8/layout/hierarchy5"/>
    <dgm:cxn modelId="{0F2A068F-2520-4FD7-BF2D-43E3E62696A9}" type="presParOf" srcId="{F91912D4-8E26-433B-A8FB-85B348A69C7E}" destId="{B8D37680-EADC-4D65-A4C8-647C8FDAB23C}" srcOrd="0" destOrd="0" presId="urn:microsoft.com/office/officeart/2005/8/layout/hierarchy5"/>
    <dgm:cxn modelId="{F3E66D30-0C40-4CE8-946B-CB4A60BC0D4F}" type="presParOf" srcId="{EA8A3A65-E401-4C5B-ADB5-FFC9CCC73F25}" destId="{7F4A2F5E-57FF-4687-B0BB-C14CE5511B19}" srcOrd="3" destOrd="0" presId="urn:microsoft.com/office/officeart/2005/8/layout/hierarchy5"/>
    <dgm:cxn modelId="{1C46FEB5-9A52-424F-81D8-712A44B9A8AD}" type="presParOf" srcId="{7F4A2F5E-57FF-4687-B0BB-C14CE5511B19}" destId="{CE45B06E-5941-4F5D-B870-526A73D999BB}" srcOrd="0" destOrd="0" presId="urn:microsoft.com/office/officeart/2005/8/layout/hierarchy5"/>
    <dgm:cxn modelId="{F5B5F496-BEE0-4EC4-8544-06ABD804BE31}" type="presParOf" srcId="{7F4A2F5E-57FF-4687-B0BB-C14CE5511B19}" destId="{C639970D-FAD5-4F1D-B06C-B5B5935DB83B}" srcOrd="1" destOrd="0" presId="urn:microsoft.com/office/officeart/2005/8/layout/hierarchy5"/>
    <dgm:cxn modelId="{5A6A2CAF-C4A8-4DB3-B364-C9442B634BE3}" type="presParOf" srcId="{C639970D-FAD5-4F1D-B06C-B5B5935DB83B}" destId="{F735950F-BEE0-4F24-B382-1B2C53585658}" srcOrd="0" destOrd="0" presId="urn:microsoft.com/office/officeart/2005/8/layout/hierarchy5"/>
    <dgm:cxn modelId="{04D97C47-821E-40EA-882F-B90849E2EF5E}" type="presParOf" srcId="{F735950F-BEE0-4F24-B382-1B2C53585658}" destId="{726513DE-85B4-4093-B43B-0DDF87340DD9}" srcOrd="0" destOrd="0" presId="urn:microsoft.com/office/officeart/2005/8/layout/hierarchy5"/>
    <dgm:cxn modelId="{928341CD-79C3-4374-9DF2-C9A4D1E67F89}" type="presParOf" srcId="{C639970D-FAD5-4F1D-B06C-B5B5935DB83B}" destId="{198F7D46-6869-4397-8FA5-2D785AD7019D}" srcOrd="1" destOrd="0" presId="urn:microsoft.com/office/officeart/2005/8/layout/hierarchy5"/>
    <dgm:cxn modelId="{D593727D-EA46-4081-99CC-EC69B702D9BC}" type="presParOf" srcId="{198F7D46-6869-4397-8FA5-2D785AD7019D}" destId="{112D1EC2-7327-41D2-8C2F-A562B920681C}" srcOrd="0" destOrd="0" presId="urn:microsoft.com/office/officeart/2005/8/layout/hierarchy5"/>
    <dgm:cxn modelId="{27137107-C588-4DE5-9F61-E786A0E7DA0A}" type="presParOf" srcId="{198F7D46-6869-4397-8FA5-2D785AD7019D}" destId="{7CC0EAC7-D82F-44E0-A4BC-D3D5097A732A}" srcOrd="1" destOrd="0" presId="urn:microsoft.com/office/officeart/2005/8/layout/hierarchy5"/>
    <dgm:cxn modelId="{0D2F727F-2CEC-4F6F-91F4-30E73FD0820C}" type="presParOf" srcId="{EA8A3A65-E401-4C5B-ADB5-FFC9CCC73F25}" destId="{53F51C91-FCFA-4A17-BED9-B28C7ECCBF46}" srcOrd="4" destOrd="0" presId="urn:microsoft.com/office/officeart/2005/8/layout/hierarchy5"/>
    <dgm:cxn modelId="{08FF8412-72C6-4A50-ADDB-626694CE2623}" type="presParOf" srcId="{53F51C91-FCFA-4A17-BED9-B28C7ECCBF46}" destId="{912DE0EE-CE32-4BE6-A39E-AAF3CBCC9F82}" srcOrd="0" destOrd="0" presId="urn:microsoft.com/office/officeart/2005/8/layout/hierarchy5"/>
    <dgm:cxn modelId="{4624657A-98C8-45BD-9F28-2B2CF5704BB0}" type="presParOf" srcId="{EA8A3A65-E401-4C5B-ADB5-FFC9CCC73F25}" destId="{F6BD96DD-3109-4FCD-B2FC-E59C2AE1C1D0}" srcOrd="5" destOrd="0" presId="urn:microsoft.com/office/officeart/2005/8/layout/hierarchy5"/>
    <dgm:cxn modelId="{84E9CA82-FB74-48BB-9E86-FF5AAF086F68}" type="presParOf" srcId="{F6BD96DD-3109-4FCD-B2FC-E59C2AE1C1D0}" destId="{AC312205-7BAB-458F-8DB2-EC766F8D5DCF}" srcOrd="0" destOrd="0" presId="urn:microsoft.com/office/officeart/2005/8/layout/hierarchy5"/>
    <dgm:cxn modelId="{08502347-9B3D-4390-8A2D-5500D1E6D465}" type="presParOf" srcId="{F6BD96DD-3109-4FCD-B2FC-E59C2AE1C1D0}" destId="{079AC428-AF37-407E-B716-3A5D43EFA447}" srcOrd="1" destOrd="0" presId="urn:microsoft.com/office/officeart/2005/8/layout/hierarchy5"/>
    <dgm:cxn modelId="{95836FA5-80BD-43A6-AEA1-9BB87B353FAB}" type="presParOf" srcId="{43A4FDAB-2B93-4EBB-B7CC-58E6E366A7D5}" destId="{4FBDB812-8710-4BE9-A819-A883FA4D44FB}" srcOrd="1" destOrd="0" presId="urn:microsoft.com/office/officeart/2005/8/layout/hierarchy5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C1947-0316-4255-A135-F7BAFE655F77}" type="doc">
      <dgm:prSet loTypeId="urn:microsoft.com/office/officeart/2005/8/layout/hierarchy5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96FF71-1807-4452-B1DF-C54CC7266CED}">
      <dgm:prSet phldrT="[Text]" custT="1"/>
      <dgm:spPr/>
      <dgm:t>
        <a:bodyPr/>
        <a:lstStyle/>
        <a:p>
          <a:r>
            <a:rPr lang="en-US" sz="1400" dirty="0"/>
            <a:t>MPRAGE</a:t>
          </a:r>
        </a:p>
        <a:p>
          <a:r>
            <a:rPr lang="en-US" sz="1400" dirty="0"/>
            <a:t>T1 - weighted Image</a:t>
          </a:r>
        </a:p>
      </dgm:t>
    </dgm:pt>
    <dgm:pt modelId="{40ED079C-AA40-4115-98AE-4DA653B38358}" type="parTrans" cxnId="{CD6BFA80-79D8-4255-A140-3ABACAE834EB}">
      <dgm:prSet/>
      <dgm:spPr/>
      <dgm:t>
        <a:bodyPr/>
        <a:lstStyle/>
        <a:p>
          <a:endParaRPr lang="en-US"/>
        </a:p>
      </dgm:t>
    </dgm:pt>
    <dgm:pt modelId="{321979C2-B676-4536-8D70-59E3F3E71ACA}" type="sibTrans" cxnId="{CD6BFA80-79D8-4255-A140-3ABACAE834EB}">
      <dgm:prSet/>
      <dgm:spPr/>
      <dgm:t>
        <a:bodyPr/>
        <a:lstStyle/>
        <a:p>
          <a:endParaRPr lang="en-US"/>
        </a:p>
      </dgm:t>
    </dgm:pt>
    <dgm:pt modelId="{C8EE0DFC-141B-4B73-97D5-FDFFE8C78F3A}">
      <dgm:prSet phldrT="[Text]" custT="1"/>
      <dgm:spPr/>
      <dgm:t>
        <a:bodyPr/>
        <a:lstStyle/>
        <a:p>
          <a:r>
            <a:rPr lang="en-US" sz="1800" b="1" dirty="0"/>
            <a:t>autorecon1</a:t>
          </a:r>
        </a:p>
      </dgm:t>
    </dgm:pt>
    <dgm:pt modelId="{8539D3CD-100D-4ED6-A278-920AC87ABAB0}" type="parTrans" cxnId="{B594F90B-095E-41C7-8ACD-7DF963740598}">
      <dgm:prSet/>
      <dgm:spPr/>
      <dgm:t>
        <a:bodyPr/>
        <a:lstStyle/>
        <a:p>
          <a:endParaRPr lang="en-US"/>
        </a:p>
      </dgm:t>
    </dgm:pt>
    <dgm:pt modelId="{62E4598F-B67D-4121-A6B1-BEDA87C7E2B5}" type="sibTrans" cxnId="{B594F90B-095E-41C7-8ACD-7DF963740598}">
      <dgm:prSet/>
      <dgm:spPr/>
      <dgm:t>
        <a:bodyPr/>
        <a:lstStyle/>
        <a:p>
          <a:endParaRPr lang="en-US"/>
        </a:p>
      </dgm:t>
    </dgm:pt>
    <dgm:pt modelId="{16290C79-23EF-49BA-B0F8-2664B1FDBD61}">
      <dgm:prSet phldrT="[Text]" custT="1"/>
      <dgm:spPr/>
      <dgm:t>
        <a:bodyPr/>
        <a:lstStyle/>
        <a:p>
          <a:r>
            <a:rPr lang="en-US" sz="1400" dirty="0"/>
            <a:t>Alignment</a:t>
          </a:r>
        </a:p>
        <a:p>
          <a:r>
            <a:rPr lang="en-US" sz="1400" dirty="0"/>
            <a:t>Check</a:t>
          </a:r>
        </a:p>
      </dgm:t>
    </dgm:pt>
    <dgm:pt modelId="{4D929EFE-E383-4568-89EC-CE5D44927B07}" type="parTrans" cxnId="{0A4BEFF1-27B1-439D-892B-4FFDA607AA39}">
      <dgm:prSet/>
      <dgm:spPr/>
      <dgm:t>
        <a:bodyPr/>
        <a:lstStyle/>
        <a:p>
          <a:endParaRPr lang="en-US"/>
        </a:p>
      </dgm:t>
    </dgm:pt>
    <dgm:pt modelId="{74B6C4C6-D12F-499A-8F5E-A499B039C881}" type="sibTrans" cxnId="{0A4BEFF1-27B1-439D-892B-4FFDA607AA39}">
      <dgm:prSet/>
      <dgm:spPr/>
      <dgm:t>
        <a:bodyPr/>
        <a:lstStyle/>
        <a:p>
          <a:endParaRPr lang="en-US"/>
        </a:p>
      </dgm:t>
    </dgm:pt>
    <dgm:pt modelId="{F7BB16BA-CB61-422E-AF95-5DED97DE5322}">
      <dgm:prSet custT="1"/>
      <dgm:spPr/>
      <dgm:t>
        <a:bodyPr/>
        <a:lstStyle/>
        <a:p>
          <a:r>
            <a:rPr lang="en-US" sz="1800" b="1" dirty="0"/>
            <a:t>autorecon2</a:t>
          </a:r>
        </a:p>
      </dgm:t>
    </dgm:pt>
    <dgm:pt modelId="{5A2FC219-697D-44FA-B685-9F2506D94792}" type="parTrans" cxnId="{88D2736B-0154-40BD-B602-6AE406711AEE}">
      <dgm:prSet/>
      <dgm:spPr/>
      <dgm:t>
        <a:bodyPr/>
        <a:lstStyle/>
        <a:p>
          <a:endParaRPr lang="en-US"/>
        </a:p>
      </dgm:t>
    </dgm:pt>
    <dgm:pt modelId="{D8914E8B-B3A7-4A1D-900D-32FC89EB79FC}" type="sibTrans" cxnId="{88D2736B-0154-40BD-B602-6AE406711AEE}">
      <dgm:prSet/>
      <dgm:spPr/>
      <dgm:t>
        <a:bodyPr/>
        <a:lstStyle/>
        <a:p>
          <a:endParaRPr lang="en-US"/>
        </a:p>
      </dgm:t>
    </dgm:pt>
    <dgm:pt modelId="{5E401615-F3B2-46B7-BD5D-E1615D6F4625}">
      <dgm:prSet custT="1"/>
      <dgm:spPr/>
      <dgm:t>
        <a:bodyPr/>
        <a:lstStyle/>
        <a:p>
          <a:r>
            <a:rPr lang="en-US" sz="1400" dirty="0"/>
            <a:t>Control Points </a:t>
          </a:r>
        </a:p>
        <a:p>
          <a:r>
            <a:rPr lang="en-US" sz="1400" dirty="0"/>
            <a:t>Check </a:t>
          </a:r>
        </a:p>
      </dgm:t>
    </dgm:pt>
    <dgm:pt modelId="{CA4250ED-BE7A-44F7-8F62-85706B9EE2D3}" type="parTrans" cxnId="{4D59EC2A-AE42-4DC9-A050-F0D61116CE2A}">
      <dgm:prSet/>
      <dgm:spPr/>
      <dgm:t>
        <a:bodyPr/>
        <a:lstStyle/>
        <a:p>
          <a:endParaRPr lang="en-US"/>
        </a:p>
      </dgm:t>
    </dgm:pt>
    <dgm:pt modelId="{B591C1A6-A4AB-417B-8F48-CB34E609BBF4}" type="sibTrans" cxnId="{4D59EC2A-AE42-4DC9-A050-F0D61116CE2A}">
      <dgm:prSet/>
      <dgm:spPr/>
      <dgm:t>
        <a:bodyPr/>
        <a:lstStyle/>
        <a:p>
          <a:endParaRPr lang="en-US"/>
        </a:p>
      </dgm:t>
    </dgm:pt>
    <dgm:pt modelId="{0ACE9A9B-3211-46BB-BACA-22555DBA48CF}">
      <dgm:prSet custT="1"/>
      <dgm:spPr/>
      <dgm:t>
        <a:bodyPr/>
        <a:lstStyle/>
        <a:p>
          <a:r>
            <a:rPr lang="en-US" sz="1400" dirty="0"/>
            <a:t>White Matter Edits</a:t>
          </a:r>
        </a:p>
        <a:p>
          <a:r>
            <a:rPr lang="en-US" sz="1400" dirty="0"/>
            <a:t>Check</a:t>
          </a:r>
        </a:p>
      </dgm:t>
    </dgm:pt>
    <dgm:pt modelId="{FF446A92-541B-434C-873A-2AE9AA525B99}" type="parTrans" cxnId="{0CB0B28D-1D7A-4589-9D7B-9418B073A816}">
      <dgm:prSet/>
      <dgm:spPr/>
      <dgm:t>
        <a:bodyPr/>
        <a:lstStyle/>
        <a:p>
          <a:endParaRPr lang="en-US"/>
        </a:p>
      </dgm:t>
    </dgm:pt>
    <dgm:pt modelId="{24A3052D-F87A-4E6E-B37A-EA8711C62A60}" type="sibTrans" cxnId="{0CB0B28D-1D7A-4589-9D7B-9418B073A816}">
      <dgm:prSet/>
      <dgm:spPr/>
      <dgm:t>
        <a:bodyPr/>
        <a:lstStyle/>
        <a:p>
          <a:endParaRPr lang="en-US"/>
        </a:p>
      </dgm:t>
    </dgm:pt>
    <dgm:pt modelId="{E4C1A1B8-66A8-4F40-B838-520CB71C1E29}">
      <dgm:prSet custT="1"/>
      <dgm:spPr/>
      <dgm:t>
        <a:bodyPr/>
        <a:lstStyle/>
        <a:p>
          <a:r>
            <a:rPr lang="en-US" sz="1400" dirty="0" err="1"/>
            <a:t>Pial</a:t>
          </a:r>
          <a:r>
            <a:rPr lang="en-US" sz="1400" dirty="0"/>
            <a:t> Surface </a:t>
          </a:r>
        </a:p>
        <a:p>
          <a:r>
            <a:rPr lang="en-US" sz="1400" dirty="0"/>
            <a:t>Check</a:t>
          </a:r>
        </a:p>
      </dgm:t>
    </dgm:pt>
    <dgm:pt modelId="{E89313C9-D938-443E-8E9E-2D7ADFD3610E}" type="parTrans" cxnId="{43F2969C-9A64-4DB2-AAD9-C2F8BDDF2C0E}">
      <dgm:prSet/>
      <dgm:spPr/>
      <dgm:t>
        <a:bodyPr/>
        <a:lstStyle/>
        <a:p>
          <a:endParaRPr lang="en-US"/>
        </a:p>
      </dgm:t>
    </dgm:pt>
    <dgm:pt modelId="{6DABAF03-8FCE-4EE9-8CE1-3721A50CD626}" type="sibTrans" cxnId="{43F2969C-9A64-4DB2-AAD9-C2F8BDDF2C0E}">
      <dgm:prSet/>
      <dgm:spPr/>
      <dgm:t>
        <a:bodyPr/>
        <a:lstStyle/>
        <a:p>
          <a:endParaRPr lang="en-US"/>
        </a:p>
      </dgm:t>
    </dgm:pt>
    <dgm:pt modelId="{D5F4A505-0B83-4481-98AB-AA228D2BE04D}">
      <dgm:prSet custT="1"/>
      <dgm:spPr>
        <a:solidFill>
          <a:schemeClr val="accent3"/>
        </a:solidFill>
      </dgm:spPr>
      <dgm:t>
        <a:bodyPr/>
        <a:lstStyle/>
        <a:p>
          <a:r>
            <a:rPr lang="en-US" sz="1800" b="1" dirty="0"/>
            <a:t>autorecon3</a:t>
          </a:r>
        </a:p>
      </dgm:t>
    </dgm:pt>
    <dgm:pt modelId="{A7DF82FE-259D-4C4B-BA1C-43AE7E21751D}" type="parTrans" cxnId="{79EF5252-8360-43BF-9046-FB97F2F970EB}">
      <dgm:prSet/>
      <dgm:spPr/>
      <dgm:t>
        <a:bodyPr/>
        <a:lstStyle/>
        <a:p>
          <a:endParaRPr lang="en-US"/>
        </a:p>
      </dgm:t>
    </dgm:pt>
    <dgm:pt modelId="{B722C675-A27B-448F-B63D-559931684F18}" type="sibTrans" cxnId="{79EF5252-8360-43BF-9046-FB97F2F970EB}">
      <dgm:prSet/>
      <dgm:spPr/>
      <dgm:t>
        <a:bodyPr/>
        <a:lstStyle/>
        <a:p>
          <a:endParaRPr lang="en-US"/>
        </a:p>
      </dgm:t>
    </dgm:pt>
    <dgm:pt modelId="{43A4FDAB-2B93-4EBB-B7CC-58E6E366A7D5}" type="pres">
      <dgm:prSet presAssocID="{154C1947-0316-4255-A135-F7BAFE655F7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9FFFF9F0-C07A-4945-B7BD-99FA0A34DF1A}" type="pres">
      <dgm:prSet presAssocID="{154C1947-0316-4255-A135-F7BAFE655F77}" presName="hierFlow" presStyleCnt="0"/>
      <dgm:spPr/>
    </dgm:pt>
    <dgm:pt modelId="{EB7623A1-BF65-414D-9B10-5CE781C27CCE}" type="pres">
      <dgm:prSet presAssocID="{154C1947-0316-4255-A135-F7BAFE655F7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5B2CDCD-BE13-4813-8330-EAA09C8F5CEC}" type="pres">
      <dgm:prSet presAssocID="{1E96FF71-1807-4452-B1DF-C54CC7266CED}" presName="Name17" presStyleCnt="0"/>
      <dgm:spPr/>
    </dgm:pt>
    <dgm:pt modelId="{48D50BC7-C41B-485E-A6C6-CE27D338CD31}" type="pres">
      <dgm:prSet presAssocID="{1E96FF71-1807-4452-B1DF-C54CC7266CED}" presName="level1Shape" presStyleLbl="node0" presStyleIdx="0" presStyleCnt="1" custScaleX="193903" custScaleY="23507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FC2EAD50-959C-4173-A4A9-04E80F580614}" type="pres">
      <dgm:prSet presAssocID="{1E96FF71-1807-4452-B1DF-C54CC7266CED}" presName="hierChild2" presStyleCnt="0"/>
      <dgm:spPr/>
    </dgm:pt>
    <dgm:pt modelId="{8D86AB85-3AF8-4DF0-96EF-B6185D1FD29C}" type="pres">
      <dgm:prSet presAssocID="{8539D3CD-100D-4ED6-A278-920AC87ABAB0}" presName="Name25" presStyleLbl="parChTrans1D2" presStyleIdx="0" presStyleCnt="1"/>
      <dgm:spPr/>
      <dgm:t>
        <a:bodyPr/>
        <a:lstStyle/>
        <a:p>
          <a:endParaRPr lang="en-CA"/>
        </a:p>
      </dgm:t>
    </dgm:pt>
    <dgm:pt modelId="{16E3092A-1A2D-4E53-92FE-CFB0C403A72F}" type="pres">
      <dgm:prSet presAssocID="{8539D3CD-100D-4ED6-A278-920AC87ABAB0}" presName="connTx" presStyleLbl="parChTrans1D2" presStyleIdx="0" presStyleCnt="1"/>
      <dgm:spPr/>
      <dgm:t>
        <a:bodyPr/>
        <a:lstStyle/>
        <a:p>
          <a:endParaRPr lang="en-CA"/>
        </a:p>
      </dgm:t>
    </dgm:pt>
    <dgm:pt modelId="{574A9C1B-3DA2-456A-9F5D-7A8AB8690F19}" type="pres">
      <dgm:prSet presAssocID="{C8EE0DFC-141B-4B73-97D5-FDFFE8C78F3A}" presName="Name30" presStyleCnt="0"/>
      <dgm:spPr/>
    </dgm:pt>
    <dgm:pt modelId="{1DED66DB-B7EC-4F8F-9134-4B8485587921}" type="pres">
      <dgm:prSet presAssocID="{C8EE0DFC-141B-4B73-97D5-FDFFE8C78F3A}" presName="level2Shape" presStyleLbl="node2" presStyleIdx="0" presStyleCnt="1" custScaleX="193903" custScaleY="235077"/>
      <dgm:spPr/>
      <dgm:t>
        <a:bodyPr/>
        <a:lstStyle/>
        <a:p>
          <a:endParaRPr lang="en-CA"/>
        </a:p>
      </dgm:t>
    </dgm:pt>
    <dgm:pt modelId="{CA0B74F8-61C7-4FD6-B585-1270D0DA7104}" type="pres">
      <dgm:prSet presAssocID="{C8EE0DFC-141B-4B73-97D5-FDFFE8C78F3A}" presName="hierChild3" presStyleCnt="0"/>
      <dgm:spPr/>
    </dgm:pt>
    <dgm:pt modelId="{3F9E7471-ED9C-497D-9FC7-597A4D17875A}" type="pres">
      <dgm:prSet presAssocID="{4D929EFE-E383-4568-89EC-CE5D44927B07}" presName="Name25" presStyleLbl="parChTrans1D3" presStyleIdx="0" presStyleCnt="1"/>
      <dgm:spPr/>
      <dgm:t>
        <a:bodyPr/>
        <a:lstStyle/>
        <a:p>
          <a:endParaRPr lang="en-CA"/>
        </a:p>
      </dgm:t>
    </dgm:pt>
    <dgm:pt modelId="{424E39D5-C11F-4E96-8F05-E12BE74B0C9E}" type="pres">
      <dgm:prSet presAssocID="{4D929EFE-E383-4568-89EC-CE5D44927B07}" presName="connTx" presStyleLbl="parChTrans1D3" presStyleIdx="0" presStyleCnt="1"/>
      <dgm:spPr/>
      <dgm:t>
        <a:bodyPr/>
        <a:lstStyle/>
        <a:p>
          <a:endParaRPr lang="en-CA"/>
        </a:p>
      </dgm:t>
    </dgm:pt>
    <dgm:pt modelId="{795C5DAA-29C3-45A7-A903-E6E41A110ACD}" type="pres">
      <dgm:prSet presAssocID="{16290C79-23EF-49BA-B0F8-2664B1FDBD61}" presName="Name30" presStyleCnt="0"/>
      <dgm:spPr/>
    </dgm:pt>
    <dgm:pt modelId="{D4F34132-42E6-4D45-B343-520A2A960B3E}" type="pres">
      <dgm:prSet presAssocID="{16290C79-23EF-49BA-B0F8-2664B1FDBD61}" presName="level2Shape" presStyleLbl="node3" presStyleIdx="0" presStyleCnt="1" custScaleX="193903" custScaleY="235077"/>
      <dgm:spPr/>
      <dgm:t>
        <a:bodyPr/>
        <a:lstStyle/>
        <a:p>
          <a:endParaRPr lang="en-CA"/>
        </a:p>
      </dgm:t>
    </dgm:pt>
    <dgm:pt modelId="{8401E75A-1F4A-4111-864B-F74C8B4D6106}" type="pres">
      <dgm:prSet presAssocID="{16290C79-23EF-49BA-B0F8-2664B1FDBD61}" presName="hierChild3" presStyleCnt="0"/>
      <dgm:spPr/>
    </dgm:pt>
    <dgm:pt modelId="{9F325112-A464-43CE-9A49-BF9F4F7C42F1}" type="pres">
      <dgm:prSet presAssocID="{5A2FC219-697D-44FA-B685-9F2506D94792}" presName="Name25" presStyleLbl="parChTrans1D4" presStyleIdx="0" presStyleCnt="5"/>
      <dgm:spPr/>
      <dgm:t>
        <a:bodyPr/>
        <a:lstStyle/>
        <a:p>
          <a:endParaRPr lang="en-CA"/>
        </a:p>
      </dgm:t>
    </dgm:pt>
    <dgm:pt modelId="{1B7040C9-ABC0-450F-82CD-EEB1A762FFA8}" type="pres">
      <dgm:prSet presAssocID="{5A2FC219-697D-44FA-B685-9F2506D94792}" presName="connTx" presStyleLbl="parChTrans1D4" presStyleIdx="0" presStyleCnt="5"/>
      <dgm:spPr/>
      <dgm:t>
        <a:bodyPr/>
        <a:lstStyle/>
        <a:p>
          <a:endParaRPr lang="en-CA"/>
        </a:p>
      </dgm:t>
    </dgm:pt>
    <dgm:pt modelId="{7CB5C58A-6A51-44A9-9969-5CC78FEABFDD}" type="pres">
      <dgm:prSet presAssocID="{F7BB16BA-CB61-422E-AF95-5DED97DE5322}" presName="Name30" presStyleCnt="0"/>
      <dgm:spPr/>
    </dgm:pt>
    <dgm:pt modelId="{15D6BCE3-7AB3-4E8D-8A83-9A2055ECBCDB}" type="pres">
      <dgm:prSet presAssocID="{F7BB16BA-CB61-422E-AF95-5DED97DE5322}" presName="level2Shape" presStyleLbl="node4" presStyleIdx="0" presStyleCnt="5" custScaleX="193903" custScaleY="235077"/>
      <dgm:spPr/>
      <dgm:t>
        <a:bodyPr/>
        <a:lstStyle/>
        <a:p>
          <a:endParaRPr lang="en-CA"/>
        </a:p>
      </dgm:t>
    </dgm:pt>
    <dgm:pt modelId="{EA8A3A65-E401-4C5B-ADB5-FFC9CCC73F25}" type="pres">
      <dgm:prSet presAssocID="{F7BB16BA-CB61-422E-AF95-5DED97DE5322}" presName="hierChild3" presStyleCnt="0"/>
      <dgm:spPr/>
    </dgm:pt>
    <dgm:pt modelId="{2697AE69-ACBE-4432-B71A-7F0DD335F73F}" type="pres">
      <dgm:prSet presAssocID="{CA4250ED-BE7A-44F7-8F62-85706B9EE2D3}" presName="Name25" presStyleLbl="parChTrans1D4" presStyleIdx="1" presStyleCnt="5"/>
      <dgm:spPr/>
      <dgm:t>
        <a:bodyPr/>
        <a:lstStyle/>
        <a:p>
          <a:endParaRPr lang="en-CA"/>
        </a:p>
      </dgm:t>
    </dgm:pt>
    <dgm:pt modelId="{F0214D9A-6052-4442-85DA-FC9BA0CB7207}" type="pres">
      <dgm:prSet presAssocID="{CA4250ED-BE7A-44F7-8F62-85706B9EE2D3}" presName="connTx" presStyleLbl="parChTrans1D4" presStyleIdx="1" presStyleCnt="5"/>
      <dgm:spPr/>
      <dgm:t>
        <a:bodyPr/>
        <a:lstStyle/>
        <a:p>
          <a:endParaRPr lang="en-CA"/>
        </a:p>
      </dgm:t>
    </dgm:pt>
    <dgm:pt modelId="{BA08D366-7BF0-4152-B242-DE7F5939BFEF}" type="pres">
      <dgm:prSet presAssocID="{5E401615-F3B2-46B7-BD5D-E1615D6F4625}" presName="Name30" presStyleCnt="0"/>
      <dgm:spPr/>
    </dgm:pt>
    <dgm:pt modelId="{103EE58D-52FC-4D36-AA93-0FF66C45209B}" type="pres">
      <dgm:prSet presAssocID="{5E401615-F3B2-46B7-BD5D-E1615D6F4625}" presName="level2Shape" presStyleLbl="node4" presStyleIdx="1" presStyleCnt="5" custScaleX="193903" custScaleY="235077"/>
      <dgm:spPr/>
      <dgm:t>
        <a:bodyPr/>
        <a:lstStyle/>
        <a:p>
          <a:endParaRPr lang="en-CA"/>
        </a:p>
      </dgm:t>
    </dgm:pt>
    <dgm:pt modelId="{B4E7FFAD-B0E5-466A-A25B-89F07DB3472D}" type="pres">
      <dgm:prSet presAssocID="{5E401615-F3B2-46B7-BD5D-E1615D6F4625}" presName="hierChild3" presStyleCnt="0"/>
      <dgm:spPr/>
    </dgm:pt>
    <dgm:pt modelId="{F91912D4-8E26-433B-A8FB-85B348A69C7E}" type="pres">
      <dgm:prSet presAssocID="{FF446A92-541B-434C-873A-2AE9AA525B99}" presName="Name25" presStyleLbl="parChTrans1D4" presStyleIdx="2" presStyleCnt="5"/>
      <dgm:spPr/>
      <dgm:t>
        <a:bodyPr/>
        <a:lstStyle/>
        <a:p>
          <a:endParaRPr lang="en-CA"/>
        </a:p>
      </dgm:t>
    </dgm:pt>
    <dgm:pt modelId="{B8D37680-EADC-4D65-A4C8-647C8FDAB23C}" type="pres">
      <dgm:prSet presAssocID="{FF446A92-541B-434C-873A-2AE9AA525B99}" presName="connTx" presStyleLbl="parChTrans1D4" presStyleIdx="2" presStyleCnt="5"/>
      <dgm:spPr/>
      <dgm:t>
        <a:bodyPr/>
        <a:lstStyle/>
        <a:p>
          <a:endParaRPr lang="en-CA"/>
        </a:p>
      </dgm:t>
    </dgm:pt>
    <dgm:pt modelId="{7F4A2F5E-57FF-4687-B0BB-C14CE5511B19}" type="pres">
      <dgm:prSet presAssocID="{0ACE9A9B-3211-46BB-BACA-22555DBA48CF}" presName="Name30" presStyleCnt="0"/>
      <dgm:spPr/>
    </dgm:pt>
    <dgm:pt modelId="{CE45B06E-5941-4F5D-B870-526A73D999BB}" type="pres">
      <dgm:prSet presAssocID="{0ACE9A9B-3211-46BB-BACA-22555DBA48CF}" presName="level2Shape" presStyleLbl="node4" presStyleIdx="2" presStyleCnt="5" custScaleX="193903" custScaleY="235077"/>
      <dgm:spPr/>
      <dgm:t>
        <a:bodyPr/>
        <a:lstStyle/>
        <a:p>
          <a:endParaRPr lang="en-CA"/>
        </a:p>
      </dgm:t>
    </dgm:pt>
    <dgm:pt modelId="{C639970D-FAD5-4F1D-B06C-B5B5935DB83B}" type="pres">
      <dgm:prSet presAssocID="{0ACE9A9B-3211-46BB-BACA-22555DBA48CF}" presName="hierChild3" presStyleCnt="0"/>
      <dgm:spPr/>
    </dgm:pt>
    <dgm:pt modelId="{F735950F-BEE0-4F24-B382-1B2C53585658}" type="pres">
      <dgm:prSet presAssocID="{A7DF82FE-259D-4C4B-BA1C-43AE7E21751D}" presName="Name25" presStyleLbl="parChTrans1D4" presStyleIdx="3" presStyleCnt="5"/>
      <dgm:spPr/>
      <dgm:t>
        <a:bodyPr/>
        <a:lstStyle/>
        <a:p>
          <a:endParaRPr lang="en-CA"/>
        </a:p>
      </dgm:t>
    </dgm:pt>
    <dgm:pt modelId="{726513DE-85B4-4093-B43B-0DDF87340DD9}" type="pres">
      <dgm:prSet presAssocID="{A7DF82FE-259D-4C4B-BA1C-43AE7E21751D}" presName="connTx" presStyleLbl="parChTrans1D4" presStyleIdx="3" presStyleCnt="5"/>
      <dgm:spPr/>
      <dgm:t>
        <a:bodyPr/>
        <a:lstStyle/>
        <a:p>
          <a:endParaRPr lang="en-CA"/>
        </a:p>
      </dgm:t>
    </dgm:pt>
    <dgm:pt modelId="{198F7D46-6869-4397-8FA5-2D785AD7019D}" type="pres">
      <dgm:prSet presAssocID="{D5F4A505-0B83-4481-98AB-AA228D2BE04D}" presName="Name30" presStyleCnt="0"/>
      <dgm:spPr/>
    </dgm:pt>
    <dgm:pt modelId="{112D1EC2-7327-41D2-8C2F-A562B920681C}" type="pres">
      <dgm:prSet presAssocID="{D5F4A505-0B83-4481-98AB-AA228D2BE04D}" presName="level2Shape" presStyleLbl="node4" presStyleIdx="3" presStyleCnt="5" custScaleX="193903" custScaleY="235077"/>
      <dgm:spPr/>
      <dgm:t>
        <a:bodyPr/>
        <a:lstStyle/>
        <a:p>
          <a:endParaRPr lang="en-CA"/>
        </a:p>
      </dgm:t>
    </dgm:pt>
    <dgm:pt modelId="{7CC0EAC7-D82F-44E0-A4BC-D3D5097A732A}" type="pres">
      <dgm:prSet presAssocID="{D5F4A505-0B83-4481-98AB-AA228D2BE04D}" presName="hierChild3" presStyleCnt="0"/>
      <dgm:spPr/>
    </dgm:pt>
    <dgm:pt modelId="{53F51C91-FCFA-4A17-BED9-B28C7ECCBF46}" type="pres">
      <dgm:prSet presAssocID="{E89313C9-D938-443E-8E9E-2D7ADFD3610E}" presName="Name25" presStyleLbl="parChTrans1D4" presStyleIdx="4" presStyleCnt="5"/>
      <dgm:spPr/>
      <dgm:t>
        <a:bodyPr/>
        <a:lstStyle/>
        <a:p>
          <a:endParaRPr lang="en-CA"/>
        </a:p>
      </dgm:t>
    </dgm:pt>
    <dgm:pt modelId="{912DE0EE-CE32-4BE6-A39E-AAF3CBCC9F82}" type="pres">
      <dgm:prSet presAssocID="{E89313C9-D938-443E-8E9E-2D7ADFD3610E}" presName="connTx" presStyleLbl="parChTrans1D4" presStyleIdx="4" presStyleCnt="5"/>
      <dgm:spPr/>
      <dgm:t>
        <a:bodyPr/>
        <a:lstStyle/>
        <a:p>
          <a:endParaRPr lang="en-CA"/>
        </a:p>
      </dgm:t>
    </dgm:pt>
    <dgm:pt modelId="{F6BD96DD-3109-4FCD-B2FC-E59C2AE1C1D0}" type="pres">
      <dgm:prSet presAssocID="{E4C1A1B8-66A8-4F40-B838-520CB71C1E29}" presName="Name30" presStyleCnt="0"/>
      <dgm:spPr/>
    </dgm:pt>
    <dgm:pt modelId="{AC312205-7BAB-458F-8DB2-EC766F8D5DCF}" type="pres">
      <dgm:prSet presAssocID="{E4C1A1B8-66A8-4F40-B838-520CB71C1E29}" presName="level2Shape" presStyleLbl="node4" presStyleIdx="4" presStyleCnt="5" custScaleX="193903" custScaleY="235077"/>
      <dgm:spPr/>
      <dgm:t>
        <a:bodyPr/>
        <a:lstStyle/>
        <a:p>
          <a:endParaRPr lang="en-CA"/>
        </a:p>
      </dgm:t>
    </dgm:pt>
    <dgm:pt modelId="{079AC428-AF37-407E-B716-3A5D43EFA447}" type="pres">
      <dgm:prSet presAssocID="{E4C1A1B8-66A8-4F40-B838-520CB71C1E29}" presName="hierChild3" presStyleCnt="0"/>
      <dgm:spPr/>
    </dgm:pt>
    <dgm:pt modelId="{4FBDB812-8710-4BE9-A819-A883FA4D44FB}" type="pres">
      <dgm:prSet presAssocID="{154C1947-0316-4255-A135-F7BAFE655F77}" presName="bgShapesFlow" presStyleCnt="0"/>
      <dgm:spPr/>
    </dgm:pt>
  </dgm:ptLst>
  <dgm:cxnLst>
    <dgm:cxn modelId="{0F8FC360-50B5-405D-A7FB-6ED317F2443B}" type="presOf" srcId="{A7DF82FE-259D-4C4B-BA1C-43AE7E21751D}" destId="{F735950F-BEE0-4F24-B382-1B2C53585658}" srcOrd="0" destOrd="0" presId="urn:microsoft.com/office/officeart/2005/8/layout/hierarchy5"/>
    <dgm:cxn modelId="{79EF5252-8360-43BF-9046-FB97F2F970EB}" srcId="{0ACE9A9B-3211-46BB-BACA-22555DBA48CF}" destId="{D5F4A505-0B83-4481-98AB-AA228D2BE04D}" srcOrd="0" destOrd="0" parTransId="{A7DF82FE-259D-4C4B-BA1C-43AE7E21751D}" sibTransId="{B722C675-A27B-448F-B63D-559931684F18}"/>
    <dgm:cxn modelId="{9A41ED6B-406A-4EF1-92AB-791EF41A5E11}" type="presOf" srcId="{16290C79-23EF-49BA-B0F8-2664B1FDBD61}" destId="{D4F34132-42E6-4D45-B343-520A2A960B3E}" srcOrd="0" destOrd="0" presId="urn:microsoft.com/office/officeart/2005/8/layout/hierarchy5"/>
    <dgm:cxn modelId="{BE80D764-5EAC-4CFD-B62F-CA6AAAD67C4F}" type="presOf" srcId="{FF446A92-541B-434C-873A-2AE9AA525B99}" destId="{B8D37680-EADC-4D65-A4C8-647C8FDAB23C}" srcOrd="1" destOrd="0" presId="urn:microsoft.com/office/officeart/2005/8/layout/hierarchy5"/>
    <dgm:cxn modelId="{8C0BA276-D5AD-4237-8E99-9D665275B16E}" type="presOf" srcId="{E89313C9-D938-443E-8E9E-2D7ADFD3610E}" destId="{53F51C91-FCFA-4A17-BED9-B28C7ECCBF46}" srcOrd="0" destOrd="0" presId="urn:microsoft.com/office/officeart/2005/8/layout/hierarchy5"/>
    <dgm:cxn modelId="{DF883015-19E9-41A9-BF23-26320814CD47}" type="presOf" srcId="{C8EE0DFC-141B-4B73-97D5-FDFFE8C78F3A}" destId="{1DED66DB-B7EC-4F8F-9134-4B8485587921}" srcOrd="0" destOrd="0" presId="urn:microsoft.com/office/officeart/2005/8/layout/hierarchy5"/>
    <dgm:cxn modelId="{4D59EC2A-AE42-4DC9-A050-F0D61116CE2A}" srcId="{F7BB16BA-CB61-422E-AF95-5DED97DE5322}" destId="{5E401615-F3B2-46B7-BD5D-E1615D6F4625}" srcOrd="0" destOrd="0" parTransId="{CA4250ED-BE7A-44F7-8F62-85706B9EE2D3}" sibTransId="{B591C1A6-A4AB-417B-8F48-CB34E609BBF4}"/>
    <dgm:cxn modelId="{ADB71AFB-04AA-48ED-ADC0-C9D0B4B09EEB}" type="presOf" srcId="{F7BB16BA-CB61-422E-AF95-5DED97DE5322}" destId="{15D6BCE3-7AB3-4E8D-8A83-9A2055ECBCDB}" srcOrd="0" destOrd="0" presId="urn:microsoft.com/office/officeart/2005/8/layout/hierarchy5"/>
    <dgm:cxn modelId="{0CB0B28D-1D7A-4589-9D7B-9418B073A816}" srcId="{F7BB16BA-CB61-422E-AF95-5DED97DE5322}" destId="{0ACE9A9B-3211-46BB-BACA-22555DBA48CF}" srcOrd="1" destOrd="0" parTransId="{FF446A92-541B-434C-873A-2AE9AA525B99}" sibTransId="{24A3052D-F87A-4E6E-B37A-EA8711C62A60}"/>
    <dgm:cxn modelId="{E710F963-01D8-4B21-B044-B5B15E51E132}" type="presOf" srcId="{E89313C9-D938-443E-8E9E-2D7ADFD3610E}" destId="{912DE0EE-CE32-4BE6-A39E-AAF3CBCC9F82}" srcOrd="1" destOrd="0" presId="urn:microsoft.com/office/officeart/2005/8/layout/hierarchy5"/>
    <dgm:cxn modelId="{43F2969C-9A64-4DB2-AAD9-C2F8BDDF2C0E}" srcId="{F7BB16BA-CB61-422E-AF95-5DED97DE5322}" destId="{E4C1A1B8-66A8-4F40-B838-520CB71C1E29}" srcOrd="2" destOrd="0" parTransId="{E89313C9-D938-443E-8E9E-2D7ADFD3610E}" sibTransId="{6DABAF03-8FCE-4EE9-8CE1-3721A50CD626}"/>
    <dgm:cxn modelId="{7DA8AB10-1042-4926-8668-1B68379A0539}" type="presOf" srcId="{0ACE9A9B-3211-46BB-BACA-22555DBA48CF}" destId="{CE45B06E-5941-4F5D-B870-526A73D999BB}" srcOrd="0" destOrd="0" presId="urn:microsoft.com/office/officeart/2005/8/layout/hierarchy5"/>
    <dgm:cxn modelId="{51423325-9E81-484A-A3FA-3A971025EDE4}" type="presOf" srcId="{CA4250ED-BE7A-44F7-8F62-85706B9EE2D3}" destId="{2697AE69-ACBE-4432-B71A-7F0DD335F73F}" srcOrd="0" destOrd="0" presId="urn:microsoft.com/office/officeart/2005/8/layout/hierarchy5"/>
    <dgm:cxn modelId="{A2C0B428-F494-4A0F-9829-523A0C62114D}" type="presOf" srcId="{8539D3CD-100D-4ED6-A278-920AC87ABAB0}" destId="{8D86AB85-3AF8-4DF0-96EF-B6185D1FD29C}" srcOrd="0" destOrd="0" presId="urn:microsoft.com/office/officeart/2005/8/layout/hierarchy5"/>
    <dgm:cxn modelId="{B594F90B-095E-41C7-8ACD-7DF963740598}" srcId="{1E96FF71-1807-4452-B1DF-C54CC7266CED}" destId="{C8EE0DFC-141B-4B73-97D5-FDFFE8C78F3A}" srcOrd="0" destOrd="0" parTransId="{8539D3CD-100D-4ED6-A278-920AC87ABAB0}" sibTransId="{62E4598F-B67D-4121-A6B1-BEDA87C7E2B5}"/>
    <dgm:cxn modelId="{DDB2A65E-9684-4250-8308-556533324648}" type="presOf" srcId="{5E401615-F3B2-46B7-BD5D-E1615D6F4625}" destId="{103EE58D-52FC-4D36-AA93-0FF66C45209B}" srcOrd="0" destOrd="0" presId="urn:microsoft.com/office/officeart/2005/8/layout/hierarchy5"/>
    <dgm:cxn modelId="{02E8476B-C758-432B-9987-C5C04D46CD14}" type="presOf" srcId="{154C1947-0316-4255-A135-F7BAFE655F77}" destId="{43A4FDAB-2B93-4EBB-B7CC-58E6E366A7D5}" srcOrd="0" destOrd="0" presId="urn:microsoft.com/office/officeart/2005/8/layout/hierarchy5"/>
    <dgm:cxn modelId="{58A0C8D3-2974-4B92-9DFE-F72547C4B139}" type="presOf" srcId="{1E96FF71-1807-4452-B1DF-C54CC7266CED}" destId="{48D50BC7-C41B-485E-A6C6-CE27D338CD31}" srcOrd="0" destOrd="0" presId="urn:microsoft.com/office/officeart/2005/8/layout/hierarchy5"/>
    <dgm:cxn modelId="{5CEA5079-5382-461A-AD31-888D25A2D6A2}" type="presOf" srcId="{E4C1A1B8-66A8-4F40-B838-520CB71C1E29}" destId="{AC312205-7BAB-458F-8DB2-EC766F8D5DCF}" srcOrd="0" destOrd="0" presId="urn:microsoft.com/office/officeart/2005/8/layout/hierarchy5"/>
    <dgm:cxn modelId="{170CC3F7-906D-4A43-AF7B-4A3724A069A7}" type="presOf" srcId="{FF446A92-541B-434C-873A-2AE9AA525B99}" destId="{F91912D4-8E26-433B-A8FB-85B348A69C7E}" srcOrd="0" destOrd="0" presId="urn:microsoft.com/office/officeart/2005/8/layout/hierarchy5"/>
    <dgm:cxn modelId="{3B223F20-A4F5-4855-A242-C131C66C29A5}" type="presOf" srcId="{5A2FC219-697D-44FA-B685-9F2506D94792}" destId="{9F325112-A464-43CE-9A49-BF9F4F7C42F1}" srcOrd="0" destOrd="0" presId="urn:microsoft.com/office/officeart/2005/8/layout/hierarchy5"/>
    <dgm:cxn modelId="{1E06D36F-10AA-4C08-9B95-79DC4AEFE837}" type="presOf" srcId="{A7DF82FE-259D-4C4B-BA1C-43AE7E21751D}" destId="{726513DE-85B4-4093-B43B-0DDF87340DD9}" srcOrd="1" destOrd="0" presId="urn:microsoft.com/office/officeart/2005/8/layout/hierarchy5"/>
    <dgm:cxn modelId="{0A4BEFF1-27B1-439D-892B-4FFDA607AA39}" srcId="{C8EE0DFC-141B-4B73-97D5-FDFFE8C78F3A}" destId="{16290C79-23EF-49BA-B0F8-2664B1FDBD61}" srcOrd="0" destOrd="0" parTransId="{4D929EFE-E383-4568-89EC-CE5D44927B07}" sibTransId="{74B6C4C6-D12F-499A-8F5E-A499B039C881}"/>
    <dgm:cxn modelId="{79F70429-687D-4257-A8FA-9F3FF8A48E0C}" type="presOf" srcId="{8539D3CD-100D-4ED6-A278-920AC87ABAB0}" destId="{16E3092A-1A2D-4E53-92FE-CFB0C403A72F}" srcOrd="1" destOrd="0" presId="urn:microsoft.com/office/officeart/2005/8/layout/hierarchy5"/>
    <dgm:cxn modelId="{43E83906-B1C5-4E7B-88DC-0DDF7E63502A}" type="presOf" srcId="{4D929EFE-E383-4568-89EC-CE5D44927B07}" destId="{3F9E7471-ED9C-497D-9FC7-597A4D17875A}" srcOrd="0" destOrd="0" presId="urn:microsoft.com/office/officeart/2005/8/layout/hierarchy5"/>
    <dgm:cxn modelId="{211C3BF3-C4C4-44A0-AB30-8DC8AA32ECA8}" type="presOf" srcId="{D5F4A505-0B83-4481-98AB-AA228D2BE04D}" destId="{112D1EC2-7327-41D2-8C2F-A562B920681C}" srcOrd="0" destOrd="0" presId="urn:microsoft.com/office/officeart/2005/8/layout/hierarchy5"/>
    <dgm:cxn modelId="{AE68CEA6-273A-4827-A970-4352310CD430}" type="presOf" srcId="{CA4250ED-BE7A-44F7-8F62-85706B9EE2D3}" destId="{F0214D9A-6052-4442-85DA-FC9BA0CB7207}" srcOrd="1" destOrd="0" presId="urn:microsoft.com/office/officeart/2005/8/layout/hierarchy5"/>
    <dgm:cxn modelId="{2985D9DA-51AA-453E-BA1A-FDF26EE3DBBD}" type="presOf" srcId="{4D929EFE-E383-4568-89EC-CE5D44927B07}" destId="{424E39D5-C11F-4E96-8F05-E12BE74B0C9E}" srcOrd="1" destOrd="0" presId="urn:microsoft.com/office/officeart/2005/8/layout/hierarchy5"/>
    <dgm:cxn modelId="{E6C6A62B-6D59-413F-A4C2-C9B8131D59D7}" type="presOf" srcId="{5A2FC219-697D-44FA-B685-9F2506D94792}" destId="{1B7040C9-ABC0-450F-82CD-EEB1A762FFA8}" srcOrd="1" destOrd="0" presId="urn:microsoft.com/office/officeart/2005/8/layout/hierarchy5"/>
    <dgm:cxn modelId="{CD6BFA80-79D8-4255-A140-3ABACAE834EB}" srcId="{154C1947-0316-4255-A135-F7BAFE655F77}" destId="{1E96FF71-1807-4452-B1DF-C54CC7266CED}" srcOrd="0" destOrd="0" parTransId="{40ED079C-AA40-4115-98AE-4DA653B38358}" sibTransId="{321979C2-B676-4536-8D70-59E3F3E71ACA}"/>
    <dgm:cxn modelId="{88D2736B-0154-40BD-B602-6AE406711AEE}" srcId="{16290C79-23EF-49BA-B0F8-2664B1FDBD61}" destId="{F7BB16BA-CB61-422E-AF95-5DED97DE5322}" srcOrd="0" destOrd="0" parTransId="{5A2FC219-697D-44FA-B685-9F2506D94792}" sibTransId="{D8914E8B-B3A7-4A1D-900D-32FC89EB79FC}"/>
    <dgm:cxn modelId="{91B3D46C-3256-4FFB-82F4-EE76385D0469}" type="presParOf" srcId="{43A4FDAB-2B93-4EBB-B7CC-58E6E366A7D5}" destId="{9FFFF9F0-C07A-4945-B7BD-99FA0A34DF1A}" srcOrd="0" destOrd="0" presId="urn:microsoft.com/office/officeart/2005/8/layout/hierarchy5"/>
    <dgm:cxn modelId="{285F764B-3110-4D90-A9C1-540D6EECB8F5}" type="presParOf" srcId="{9FFFF9F0-C07A-4945-B7BD-99FA0A34DF1A}" destId="{EB7623A1-BF65-414D-9B10-5CE781C27CCE}" srcOrd="0" destOrd="0" presId="urn:microsoft.com/office/officeart/2005/8/layout/hierarchy5"/>
    <dgm:cxn modelId="{FBD4E621-C66E-46E5-A9A8-14EC9453B45C}" type="presParOf" srcId="{EB7623A1-BF65-414D-9B10-5CE781C27CCE}" destId="{C5B2CDCD-BE13-4813-8330-EAA09C8F5CEC}" srcOrd="0" destOrd="0" presId="urn:microsoft.com/office/officeart/2005/8/layout/hierarchy5"/>
    <dgm:cxn modelId="{735BBEEB-6770-4F6D-A44F-0DA281721F7D}" type="presParOf" srcId="{C5B2CDCD-BE13-4813-8330-EAA09C8F5CEC}" destId="{48D50BC7-C41B-485E-A6C6-CE27D338CD31}" srcOrd="0" destOrd="0" presId="urn:microsoft.com/office/officeart/2005/8/layout/hierarchy5"/>
    <dgm:cxn modelId="{2E6BE7D5-821E-4586-B7F8-C273E475606B}" type="presParOf" srcId="{C5B2CDCD-BE13-4813-8330-EAA09C8F5CEC}" destId="{FC2EAD50-959C-4173-A4A9-04E80F580614}" srcOrd="1" destOrd="0" presId="urn:microsoft.com/office/officeart/2005/8/layout/hierarchy5"/>
    <dgm:cxn modelId="{A14669C3-1C0B-468D-B0C5-5BA4213F85E3}" type="presParOf" srcId="{FC2EAD50-959C-4173-A4A9-04E80F580614}" destId="{8D86AB85-3AF8-4DF0-96EF-B6185D1FD29C}" srcOrd="0" destOrd="0" presId="urn:microsoft.com/office/officeart/2005/8/layout/hierarchy5"/>
    <dgm:cxn modelId="{850EDD8E-B266-4E88-B7D6-018C3C76C2FE}" type="presParOf" srcId="{8D86AB85-3AF8-4DF0-96EF-B6185D1FD29C}" destId="{16E3092A-1A2D-4E53-92FE-CFB0C403A72F}" srcOrd="0" destOrd="0" presId="urn:microsoft.com/office/officeart/2005/8/layout/hierarchy5"/>
    <dgm:cxn modelId="{0691BB02-D7FD-4E5B-8B0D-20991FC0AA97}" type="presParOf" srcId="{FC2EAD50-959C-4173-A4A9-04E80F580614}" destId="{574A9C1B-3DA2-456A-9F5D-7A8AB8690F19}" srcOrd="1" destOrd="0" presId="urn:microsoft.com/office/officeart/2005/8/layout/hierarchy5"/>
    <dgm:cxn modelId="{45D344F3-E205-4E7A-89B9-837A9A4EFE5D}" type="presParOf" srcId="{574A9C1B-3DA2-456A-9F5D-7A8AB8690F19}" destId="{1DED66DB-B7EC-4F8F-9134-4B8485587921}" srcOrd="0" destOrd="0" presId="urn:microsoft.com/office/officeart/2005/8/layout/hierarchy5"/>
    <dgm:cxn modelId="{61724925-CF40-4577-91C0-30E295CF2075}" type="presParOf" srcId="{574A9C1B-3DA2-456A-9F5D-7A8AB8690F19}" destId="{CA0B74F8-61C7-4FD6-B585-1270D0DA7104}" srcOrd="1" destOrd="0" presId="urn:microsoft.com/office/officeart/2005/8/layout/hierarchy5"/>
    <dgm:cxn modelId="{F2B9D579-C8C7-40E3-B668-8382A29E3D59}" type="presParOf" srcId="{CA0B74F8-61C7-4FD6-B585-1270D0DA7104}" destId="{3F9E7471-ED9C-497D-9FC7-597A4D17875A}" srcOrd="0" destOrd="0" presId="urn:microsoft.com/office/officeart/2005/8/layout/hierarchy5"/>
    <dgm:cxn modelId="{03C74BD3-4507-42D3-A39D-E5EA776CF6C8}" type="presParOf" srcId="{3F9E7471-ED9C-497D-9FC7-597A4D17875A}" destId="{424E39D5-C11F-4E96-8F05-E12BE74B0C9E}" srcOrd="0" destOrd="0" presId="urn:microsoft.com/office/officeart/2005/8/layout/hierarchy5"/>
    <dgm:cxn modelId="{CA7BA94A-B309-4140-B278-718CACCD44B0}" type="presParOf" srcId="{CA0B74F8-61C7-4FD6-B585-1270D0DA7104}" destId="{795C5DAA-29C3-45A7-A903-E6E41A110ACD}" srcOrd="1" destOrd="0" presId="urn:microsoft.com/office/officeart/2005/8/layout/hierarchy5"/>
    <dgm:cxn modelId="{873EEB2D-9A20-44F0-A0D5-F0B99427335C}" type="presParOf" srcId="{795C5DAA-29C3-45A7-A903-E6E41A110ACD}" destId="{D4F34132-42E6-4D45-B343-520A2A960B3E}" srcOrd="0" destOrd="0" presId="urn:microsoft.com/office/officeart/2005/8/layout/hierarchy5"/>
    <dgm:cxn modelId="{42F1286A-316A-4F79-9547-FED7A3A3DCB6}" type="presParOf" srcId="{795C5DAA-29C3-45A7-A903-E6E41A110ACD}" destId="{8401E75A-1F4A-4111-864B-F74C8B4D6106}" srcOrd="1" destOrd="0" presId="urn:microsoft.com/office/officeart/2005/8/layout/hierarchy5"/>
    <dgm:cxn modelId="{5B4BBE80-CB2B-40C1-BFF8-EDC3F091A3B4}" type="presParOf" srcId="{8401E75A-1F4A-4111-864B-F74C8B4D6106}" destId="{9F325112-A464-43CE-9A49-BF9F4F7C42F1}" srcOrd="0" destOrd="0" presId="urn:microsoft.com/office/officeart/2005/8/layout/hierarchy5"/>
    <dgm:cxn modelId="{84196362-6C05-4C71-9B20-BA134EC4FA55}" type="presParOf" srcId="{9F325112-A464-43CE-9A49-BF9F4F7C42F1}" destId="{1B7040C9-ABC0-450F-82CD-EEB1A762FFA8}" srcOrd="0" destOrd="0" presId="urn:microsoft.com/office/officeart/2005/8/layout/hierarchy5"/>
    <dgm:cxn modelId="{C132F631-79D5-464F-A028-64FFB8703313}" type="presParOf" srcId="{8401E75A-1F4A-4111-864B-F74C8B4D6106}" destId="{7CB5C58A-6A51-44A9-9969-5CC78FEABFDD}" srcOrd="1" destOrd="0" presId="urn:microsoft.com/office/officeart/2005/8/layout/hierarchy5"/>
    <dgm:cxn modelId="{1424CDC4-781A-4FA4-BFF9-3CF72BBEEC7E}" type="presParOf" srcId="{7CB5C58A-6A51-44A9-9969-5CC78FEABFDD}" destId="{15D6BCE3-7AB3-4E8D-8A83-9A2055ECBCDB}" srcOrd="0" destOrd="0" presId="urn:microsoft.com/office/officeart/2005/8/layout/hierarchy5"/>
    <dgm:cxn modelId="{9D91966A-C3B7-4532-9649-7D6C2795D00C}" type="presParOf" srcId="{7CB5C58A-6A51-44A9-9969-5CC78FEABFDD}" destId="{EA8A3A65-E401-4C5B-ADB5-FFC9CCC73F25}" srcOrd="1" destOrd="0" presId="urn:microsoft.com/office/officeart/2005/8/layout/hierarchy5"/>
    <dgm:cxn modelId="{C4E423DD-233F-4382-9C3D-7DDC7348D411}" type="presParOf" srcId="{EA8A3A65-E401-4C5B-ADB5-FFC9CCC73F25}" destId="{2697AE69-ACBE-4432-B71A-7F0DD335F73F}" srcOrd="0" destOrd="0" presId="urn:microsoft.com/office/officeart/2005/8/layout/hierarchy5"/>
    <dgm:cxn modelId="{5E416007-3C6A-4D6E-9651-C58529786F77}" type="presParOf" srcId="{2697AE69-ACBE-4432-B71A-7F0DD335F73F}" destId="{F0214D9A-6052-4442-85DA-FC9BA0CB7207}" srcOrd="0" destOrd="0" presId="urn:microsoft.com/office/officeart/2005/8/layout/hierarchy5"/>
    <dgm:cxn modelId="{50A5F62E-DB0E-4575-8DC3-6AD64F9F2257}" type="presParOf" srcId="{EA8A3A65-E401-4C5B-ADB5-FFC9CCC73F25}" destId="{BA08D366-7BF0-4152-B242-DE7F5939BFEF}" srcOrd="1" destOrd="0" presId="urn:microsoft.com/office/officeart/2005/8/layout/hierarchy5"/>
    <dgm:cxn modelId="{F68A1F5A-852E-44ED-9919-240600C47F42}" type="presParOf" srcId="{BA08D366-7BF0-4152-B242-DE7F5939BFEF}" destId="{103EE58D-52FC-4D36-AA93-0FF66C45209B}" srcOrd="0" destOrd="0" presId="urn:microsoft.com/office/officeart/2005/8/layout/hierarchy5"/>
    <dgm:cxn modelId="{5BD6A959-3389-4236-B8C7-D765AB1FC886}" type="presParOf" srcId="{BA08D366-7BF0-4152-B242-DE7F5939BFEF}" destId="{B4E7FFAD-B0E5-466A-A25B-89F07DB3472D}" srcOrd="1" destOrd="0" presId="urn:microsoft.com/office/officeart/2005/8/layout/hierarchy5"/>
    <dgm:cxn modelId="{69F922A7-301D-4257-B208-6B73F6B8C82D}" type="presParOf" srcId="{EA8A3A65-E401-4C5B-ADB5-FFC9CCC73F25}" destId="{F91912D4-8E26-433B-A8FB-85B348A69C7E}" srcOrd="2" destOrd="0" presId="urn:microsoft.com/office/officeart/2005/8/layout/hierarchy5"/>
    <dgm:cxn modelId="{0F2A068F-2520-4FD7-BF2D-43E3E62696A9}" type="presParOf" srcId="{F91912D4-8E26-433B-A8FB-85B348A69C7E}" destId="{B8D37680-EADC-4D65-A4C8-647C8FDAB23C}" srcOrd="0" destOrd="0" presId="urn:microsoft.com/office/officeart/2005/8/layout/hierarchy5"/>
    <dgm:cxn modelId="{F3E66D30-0C40-4CE8-946B-CB4A60BC0D4F}" type="presParOf" srcId="{EA8A3A65-E401-4C5B-ADB5-FFC9CCC73F25}" destId="{7F4A2F5E-57FF-4687-B0BB-C14CE5511B19}" srcOrd="3" destOrd="0" presId="urn:microsoft.com/office/officeart/2005/8/layout/hierarchy5"/>
    <dgm:cxn modelId="{1C46FEB5-9A52-424F-81D8-712A44B9A8AD}" type="presParOf" srcId="{7F4A2F5E-57FF-4687-B0BB-C14CE5511B19}" destId="{CE45B06E-5941-4F5D-B870-526A73D999BB}" srcOrd="0" destOrd="0" presId="urn:microsoft.com/office/officeart/2005/8/layout/hierarchy5"/>
    <dgm:cxn modelId="{F5B5F496-BEE0-4EC4-8544-06ABD804BE31}" type="presParOf" srcId="{7F4A2F5E-57FF-4687-B0BB-C14CE5511B19}" destId="{C639970D-FAD5-4F1D-B06C-B5B5935DB83B}" srcOrd="1" destOrd="0" presId="urn:microsoft.com/office/officeart/2005/8/layout/hierarchy5"/>
    <dgm:cxn modelId="{5A6A2CAF-C4A8-4DB3-B364-C9442B634BE3}" type="presParOf" srcId="{C639970D-FAD5-4F1D-B06C-B5B5935DB83B}" destId="{F735950F-BEE0-4F24-B382-1B2C53585658}" srcOrd="0" destOrd="0" presId="urn:microsoft.com/office/officeart/2005/8/layout/hierarchy5"/>
    <dgm:cxn modelId="{04D97C47-821E-40EA-882F-B90849E2EF5E}" type="presParOf" srcId="{F735950F-BEE0-4F24-B382-1B2C53585658}" destId="{726513DE-85B4-4093-B43B-0DDF87340DD9}" srcOrd="0" destOrd="0" presId="urn:microsoft.com/office/officeart/2005/8/layout/hierarchy5"/>
    <dgm:cxn modelId="{928341CD-79C3-4374-9DF2-C9A4D1E67F89}" type="presParOf" srcId="{C639970D-FAD5-4F1D-B06C-B5B5935DB83B}" destId="{198F7D46-6869-4397-8FA5-2D785AD7019D}" srcOrd="1" destOrd="0" presId="urn:microsoft.com/office/officeart/2005/8/layout/hierarchy5"/>
    <dgm:cxn modelId="{D593727D-EA46-4081-99CC-EC69B702D9BC}" type="presParOf" srcId="{198F7D46-6869-4397-8FA5-2D785AD7019D}" destId="{112D1EC2-7327-41D2-8C2F-A562B920681C}" srcOrd="0" destOrd="0" presId="urn:microsoft.com/office/officeart/2005/8/layout/hierarchy5"/>
    <dgm:cxn modelId="{27137107-C588-4DE5-9F61-E786A0E7DA0A}" type="presParOf" srcId="{198F7D46-6869-4397-8FA5-2D785AD7019D}" destId="{7CC0EAC7-D82F-44E0-A4BC-D3D5097A732A}" srcOrd="1" destOrd="0" presId="urn:microsoft.com/office/officeart/2005/8/layout/hierarchy5"/>
    <dgm:cxn modelId="{0D2F727F-2CEC-4F6F-91F4-30E73FD0820C}" type="presParOf" srcId="{EA8A3A65-E401-4C5B-ADB5-FFC9CCC73F25}" destId="{53F51C91-FCFA-4A17-BED9-B28C7ECCBF46}" srcOrd="4" destOrd="0" presId="urn:microsoft.com/office/officeart/2005/8/layout/hierarchy5"/>
    <dgm:cxn modelId="{08FF8412-72C6-4A50-ADDB-626694CE2623}" type="presParOf" srcId="{53F51C91-FCFA-4A17-BED9-B28C7ECCBF46}" destId="{912DE0EE-CE32-4BE6-A39E-AAF3CBCC9F82}" srcOrd="0" destOrd="0" presId="urn:microsoft.com/office/officeart/2005/8/layout/hierarchy5"/>
    <dgm:cxn modelId="{4624657A-98C8-45BD-9F28-2B2CF5704BB0}" type="presParOf" srcId="{EA8A3A65-E401-4C5B-ADB5-FFC9CCC73F25}" destId="{F6BD96DD-3109-4FCD-B2FC-E59C2AE1C1D0}" srcOrd="5" destOrd="0" presId="urn:microsoft.com/office/officeart/2005/8/layout/hierarchy5"/>
    <dgm:cxn modelId="{84E9CA82-FB74-48BB-9E86-FF5AAF086F68}" type="presParOf" srcId="{F6BD96DD-3109-4FCD-B2FC-E59C2AE1C1D0}" destId="{AC312205-7BAB-458F-8DB2-EC766F8D5DCF}" srcOrd="0" destOrd="0" presId="urn:microsoft.com/office/officeart/2005/8/layout/hierarchy5"/>
    <dgm:cxn modelId="{08502347-9B3D-4390-8A2D-5500D1E6D465}" type="presParOf" srcId="{F6BD96DD-3109-4FCD-B2FC-E59C2AE1C1D0}" destId="{079AC428-AF37-407E-B716-3A5D43EFA447}" srcOrd="1" destOrd="0" presId="urn:microsoft.com/office/officeart/2005/8/layout/hierarchy5"/>
    <dgm:cxn modelId="{95836FA5-80BD-43A6-AEA1-9BB87B353FAB}" type="presParOf" srcId="{43A4FDAB-2B93-4EBB-B7CC-58E6E366A7D5}" destId="{4FBDB812-8710-4BE9-A819-A883FA4D44FB}" srcOrd="1" destOrd="0" presId="urn:microsoft.com/office/officeart/2005/8/layout/hierarchy5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8D50BC7-C41B-485E-A6C6-CE27D338CD31}">
      <dsp:nvSpPr>
        <dsp:cNvPr id="0" name=""/>
        <dsp:cNvSpPr/>
      </dsp:nvSpPr>
      <dsp:spPr>
        <a:xfrm>
          <a:off x="112" y="2362201"/>
          <a:ext cx="1257064" cy="761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MPRAGE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T1 - weighted Image</a:t>
          </a:r>
        </a:p>
      </dsp:txBody>
      <dsp:txXfrm>
        <a:off x="112" y="2362201"/>
        <a:ext cx="1257064" cy="761996"/>
      </dsp:txXfrm>
    </dsp:sp>
    <dsp:sp modelId="{8D86AB85-3AF8-4DF0-96EF-B6185D1FD29C}">
      <dsp:nvSpPr>
        <dsp:cNvPr id="0" name=""/>
        <dsp:cNvSpPr/>
      </dsp:nvSpPr>
      <dsp:spPr>
        <a:xfrm>
          <a:off x="1257176" y="2737882"/>
          <a:ext cx="259318" cy="10634"/>
        </a:xfrm>
        <a:custGeom>
          <a:avLst/>
          <a:gdLst/>
          <a:ahLst/>
          <a:cxnLst/>
          <a:rect l="0" t="0" r="0" b="0"/>
          <a:pathLst>
            <a:path>
              <a:moveTo>
                <a:pt x="0" y="5317"/>
              </a:moveTo>
              <a:lnTo>
                <a:pt x="259318" y="531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80352" y="2736717"/>
        <a:ext cx="12965" cy="12965"/>
      </dsp:txXfrm>
    </dsp:sp>
    <dsp:sp modelId="{1DED66DB-B7EC-4F8F-9134-4B8485587921}">
      <dsp:nvSpPr>
        <dsp:cNvPr id="0" name=""/>
        <dsp:cNvSpPr/>
      </dsp:nvSpPr>
      <dsp:spPr>
        <a:xfrm>
          <a:off x="1516494" y="2362201"/>
          <a:ext cx="1257064" cy="761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autorecon1</a:t>
          </a:r>
        </a:p>
      </dsp:txBody>
      <dsp:txXfrm>
        <a:off x="1516494" y="2362201"/>
        <a:ext cx="1257064" cy="761996"/>
      </dsp:txXfrm>
    </dsp:sp>
    <dsp:sp modelId="{3F9E7471-ED9C-497D-9FC7-597A4D17875A}">
      <dsp:nvSpPr>
        <dsp:cNvPr id="0" name=""/>
        <dsp:cNvSpPr/>
      </dsp:nvSpPr>
      <dsp:spPr>
        <a:xfrm>
          <a:off x="2773558" y="2737882"/>
          <a:ext cx="259318" cy="10634"/>
        </a:xfrm>
        <a:custGeom>
          <a:avLst/>
          <a:gdLst/>
          <a:ahLst/>
          <a:cxnLst/>
          <a:rect l="0" t="0" r="0" b="0"/>
          <a:pathLst>
            <a:path>
              <a:moveTo>
                <a:pt x="0" y="5317"/>
              </a:moveTo>
              <a:lnTo>
                <a:pt x="259318" y="531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96734" y="2736717"/>
        <a:ext cx="12965" cy="12965"/>
      </dsp:txXfrm>
    </dsp:sp>
    <dsp:sp modelId="{D4F34132-42E6-4D45-B343-520A2A960B3E}">
      <dsp:nvSpPr>
        <dsp:cNvPr id="0" name=""/>
        <dsp:cNvSpPr/>
      </dsp:nvSpPr>
      <dsp:spPr>
        <a:xfrm>
          <a:off x="3032876" y="2362201"/>
          <a:ext cx="1257064" cy="761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Alignment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Check</a:t>
          </a:r>
        </a:p>
      </dsp:txBody>
      <dsp:txXfrm>
        <a:off x="3032876" y="2362201"/>
        <a:ext cx="1257064" cy="761996"/>
      </dsp:txXfrm>
    </dsp:sp>
    <dsp:sp modelId="{9F325112-A464-43CE-9A49-BF9F4F7C42F1}">
      <dsp:nvSpPr>
        <dsp:cNvPr id="0" name=""/>
        <dsp:cNvSpPr/>
      </dsp:nvSpPr>
      <dsp:spPr>
        <a:xfrm>
          <a:off x="4289940" y="2737882"/>
          <a:ext cx="259318" cy="10634"/>
        </a:xfrm>
        <a:custGeom>
          <a:avLst/>
          <a:gdLst/>
          <a:ahLst/>
          <a:cxnLst/>
          <a:rect l="0" t="0" r="0" b="0"/>
          <a:pathLst>
            <a:path>
              <a:moveTo>
                <a:pt x="0" y="5317"/>
              </a:moveTo>
              <a:lnTo>
                <a:pt x="259318" y="53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413117" y="2736717"/>
        <a:ext cx="12965" cy="12965"/>
      </dsp:txXfrm>
    </dsp:sp>
    <dsp:sp modelId="{15D6BCE3-7AB3-4E8D-8A83-9A2055ECBCDB}">
      <dsp:nvSpPr>
        <dsp:cNvPr id="0" name=""/>
        <dsp:cNvSpPr/>
      </dsp:nvSpPr>
      <dsp:spPr>
        <a:xfrm>
          <a:off x="4549259" y="2362201"/>
          <a:ext cx="1257064" cy="761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autorecon2</a:t>
          </a:r>
        </a:p>
      </dsp:txBody>
      <dsp:txXfrm>
        <a:off x="4549259" y="2362201"/>
        <a:ext cx="1257064" cy="761996"/>
      </dsp:txXfrm>
    </dsp:sp>
    <dsp:sp modelId="{2697AE69-ACBE-4432-B71A-7F0DD335F73F}">
      <dsp:nvSpPr>
        <dsp:cNvPr id="0" name=""/>
        <dsp:cNvSpPr/>
      </dsp:nvSpPr>
      <dsp:spPr>
        <a:xfrm rot="17264373">
          <a:off x="5510438" y="2332573"/>
          <a:ext cx="851086" cy="10634"/>
        </a:xfrm>
        <a:custGeom>
          <a:avLst/>
          <a:gdLst/>
          <a:ahLst/>
          <a:cxnLst/>
          <a:rect l="0" t="0" r="0" b="0"/>
          <a:pathLst>
            <a:path>
              <a:moveTo>
                <a:pt x="0" y="5317"/>
              </a:moveTo>
              <a:lnTo>
                <a:pt x="851086" y="53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7264373">
        <a:off x="5914705" y="2316613"/>
        <a:ext cx="42554" cy="42554"/>
      </dsp:txXfrm>
    </dsp:sp>
    <dsp:sp modelId="{103EE58D-52FC-4D36-AA93-0FF66C45209B}">
      <dsp:nvSpPr>
        <dsp:cNvPr id="0" name=""/>
        <dsp:cNvSpPr/>
      </dsp:nvSpPr>
      <dsp:spPr>
        <a:xfrm>
          <a:off x="6065641" y="1551582"/>
          <a:ext cx="1257064" cy="761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Control Points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Check </a:t>
          </a:r>
        </a:p>
      </dsp:txBody>
      <dsp:txXfrm>
        <a:off x="6065641" y="1551582"/>
        <a:ext cx="1257064" cy="761996"/>
      </dsp:txXfrm>
    </dsp:sp>
    <dsp:sp modelId="{F91912D4-8E26-433B-A8FB-85B348A69C7E}">
      <dsp:nvSpPr>
        <dsp:cNvPr id="0" name=""/>
        <dsp:cNvSpPr/>
      </dsp:nvSpPr>
      <dsp:spPr>
        <a:xfrm>
          <a:off x="5806323" y="2737882"/>
          <a:ext cx="259318" cy="10634"/>
        </a:xfrm>
        <a:custGeom>
          <a:avLst/>
          <a:gdLst/>
          <a:ahLst/>
          <a:cxnLst/>
          <a:rect l="0" t="0" r="0" b="0"/>
          <a:pathLst>
            <a:path>
              <a:moveTo>
                <a:pt x="0" y="5317"/>
              </a:moveTo>
              <a:lnTo>
                <a:pt x="259318" y="53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29499" y="2736717"/>
        <a:ext cx="12965" cy="12965"/>
      </dsp:txXfrm>
    </dsp:sp>
    <dsp:sp modelId="{CE45B06E-5941-4F5D-B870-526A73D999BB}">
      <dsp:nvSpPr>
        <dsp:cNvPr id="0" name=""/>
        <dsp:cNvSpPr/>
      </dsp:nvSpPr>
      <dsp:spPr>
        <a:xfrm>
          <a:off x="6065641" y="2362201"/>
          <a:ext cx="1257064" cy="761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White Matter Edits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Check</a:t>
          </a:r>
        </a:p>
      </dsp:txBody>
      <dsp:txXfrm>
        <a:off x="6065641" y="2362201"/>
        <a:ext cx="1257064" cy="761996"/>
      </dsp:txXfrm>
    </dsp:sp>
    <dsp:sp modelId="{F735950F-BEE0-4F24-B382-1B2C53585658}">
      <dsp:nvSpPr>
        <dsp:cNvPr id="0" name=""/>
        <dsp:cNvSpPr/>
      </dsp:nvSpPr>
      <dsp:spPr>
        <a:xfrm>
          <a:off x="7322705" y="2737882"/>
          <a:ext cx="259318" cy="10634"/>
        </a:xfrm>
        <a:custGeom>
          <a:avLst/>
          <a:gdLst/>
          <a:ahLst/>
          <a:cxnLst/>
          <a:rect l="0" t="0" r="0" b="0"/>
          <a:pathLst>
            <a:path>
              <a:moveTo>
                <a:pt x="0" y="5317"/>
              </a:moveTo>
              <a:lnTo>
                <a:pt x="259318" y="53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445881" y="2736717"/>
        <a:ext cx="12965" cy="12965"/>
      </dsp:txXfrm>
    </dsp:sp>
    <dsp:sp modelId="{112D1EC2-7327-41D2-8C2F-A562B920681C}">
      <dsp:nvSpPr>
        <dsp:cNvPr id="0" name=""/>
        <dsp:cNvSpPr/>
      </dsp:nvSpPr>
      <dsp:spPr>
        <a:xfrm>
          <a:off x="7582023" y="2362201"/>
          <a:ext cx="1257064" cy="76199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autorecon3</a:t>
          </a:r>
        </a:p>
      </dsp:txBody>
      <dsp:txXfrm>
        <a:off x="7582023" y="2362201"/>
        <a:ext cx="1257064" cy="761996"/>
      </dsp:txXfrm>
    </dsp:sp>
    <dsp:sp modelId="{53F51C91-FCFA-4A17-BED9-B28C7ECCBF46}">
      <dsp:nvSpPr>
        <dsp:cNvPr id="0" name=""/>
        <dsp:cNvSpPr/>
      </dsp:nvSpPr>
      <dsp:spPr>
        <a:xfrm rot="4335627">
          <a:off x="5510438" y="3143191"/>
          <a:ext cx="851086" cy="10634"/>
        </a:xfrm>
        <a:custGeom>
          <a:avLst/>
          <a:gdLst/>
          <a:ahLst/>
          <a:cxnLst/>
          <a:rect l="0" t="0" r="0" b="0"/>
          <a:pathLst>
            <a:path>
              <a:moveTo>
                <a:pt x="0" y="5317"/>
              </a:moveTo>
              <a:lnTo>
                <a:pt x="851086" y="53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4335627">
        <a:off x="5914705" y="3127232"/>
        <a:ext cx="42554" cy="42554"/>
      </dsp:txXfrm>
    </dsp:sp>
    <dsp:sp modelId="{AC312205-7BAB-458F-8DB2-EC766F8D5DCF}">
      <dsp:nvSpPr>
        <dsp:cNvPr id="0" name=""/>
        <dsp:cNvSpPr/>
      </dsp:nvSpPr>
      <dsp:spPr>
        <a:xfrm>
          <a:off x="6065641" y="3172820"/>
          <a:ext cx="1257064" cy="7619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Pial</a:t>
          </a:r>
          <a:r>
            <a:rPr lang="en-US" sz="1400" kern="1200" dirty="0"/>
            <a:t> Surface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Check</a:t>
          </a:r>
        </a:p>
      </dsp:txBody>
      <dsp:txXfrm>
        <a:off x="6065641" y="3172820"/>
        <a:ext cx="1257064" cy="761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734A6-C09F-4410-8C4E-7FCE1578A95A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92DC5-7515-4641-A6D4-1736AA5627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776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92DC5-7515-4641-A6D4-1736AA56270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62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https://surfer.nmr.mgh.harvard.edu/fswiki/FsTutorial/ManualRegistration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92DC5-7515-4641-A6D4-1736AA56270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097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1738" y="698500"/>
            <a:ext cx="4603750" cy="3452813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60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345001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1738" y="698500"/>
            <a:ext cx="4603750" cy="3452813"/>
          </a:xfrm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60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36082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1738" y="698500"/>
            <a:ext cx="4603750" cy="3452813"/>
          </a:xfrm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60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9126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1738" y="698500"/>
            <a:ext cx="4603750" cy="3452813"/>
          </a:xfrm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60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34027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92DC5-7515-4641-A6D4-1736AA56270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74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856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777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760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527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09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233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508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733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85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674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37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5D210-B4FF-4562-93E1-1E1B8289CA63}" type="datetimeFigureOut">
              <a:rPr lang="en-US" smtClean="0"/>
              <a:pPr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D700F-3B26-456F-A6B6-BFFE8D42BB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191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surfer.nmr.mgh.harvard.edu/fswiki/recon-al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surfer.nmr.mgh.harvard.edu/fswiki/FsTutorial/ManualRegistration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hyperlink" Target="https://surfer.nmr.mgh.harvard.edu/ftp/articles/fischl02-labeling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surfer.nmr.mgh.harvard.edu/ftp/articles/desikan06-parcellation.pdf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hyperlink" Target="https://surfer.nmr.mgh.harvard.edu/fswiki/NeuroImag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rfer.nmr.mgh.harvard.edu/ftp/articles/fischl04-parcellation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rfer.nmr.mgh.harvard.edu/fswiki/FsTutorial/SkullStripFix_free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rtinos.org/node/2007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urfer.nmr.mgh.harvard.edu/fswiki/FsTutorial/GlmReview" TargetMode="External"/><Relationship Id="rId2" Type="http://schemas.openxmlformats.org/officeDocument/2006/relationships/hyperlink" Target="https://surfer.nmr.mgh.harvard.edu/fswiki/FsTutorial/QdecGroupAnalysis_freevie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urfer.nmr.mgh.harvard.edu/fswiki/FsTutorial/GroupAnalysis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ideo" Target="\Users\ayendiki\Desktop\talk\tracula.mov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ontiersin.org/Neuroinformatics/10.3389/fninf.2011.00023/abstract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surfer.nmr.mgh.harvard.edu/fswiki/dmrir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4" Type="http://schemas.openxmlformats.org/officeDocument/2006/relationships/image" Target="../media/image11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FreeSurfer</a:t>
            </a:r>
            <a:r>
              <a:rPr lang="en-US" dirty="0"/>
              <a:t> for structural MRI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MRI Users Meeting</a:t>
            </a:r>
          </a:p>
          <a:p>
            <a:r>
              <a:rPr lang="en-US" dirty="0"/>
              <a:t>7 Nov 2017</a:t>
            </a:r>
          </a:p>
          <a:p>
            <a:r>
              <a:rPr lang="en-US" dirty="0"/>
              <a:t>Jenny Rieck </a:t>
            </a:r>
          </a:p>
        </p:txBody>
      </p:sp>
    </p:spTree>
    <p:extLst>
      <p:ext uri="{BB962C8B-B14F-4D97-AF65-F5344CB8AC3E}">
        <p14:creationId xmlns:p14="http://schemas.microsoft.com/office/powerpoint/2010/main" xmlns="" val="262090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676400" y="1600200"/>
            <a:ext cx="3028122" cy="4572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Pre-Editing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00600" y="1600200"/>
            <a:ext cx="2915478" cy="4572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Editing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recon-all</a:t>
            </a:r>
            <a:r>
              <a:rPr lang="en-US" dirty="0"/>
              <a:t> Processing Flow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015427228"/>
              </p:ext>
            </p:extLst>
          </p:nvPr>
        </p:nvGraphicFramePr>
        <p:xfrm>
          <a:off x="304800" y="1066800"/>
          <a:ext cx="88392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4E938CF-09F4-4D40-8B5B-144D94E3FADF}"/>
              </a:ext>
            </a:extLst>
          </p:cNvPr>
          <p:cNvSpPr/>
          <p:nvPr/>
        </p:nvSpPr>
        <p:spPr>
          <a:xfrm>
            <a:off x="0" y="6488668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https://surfer.nmr.mgh.harvard.edu/fswiki/recon-all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48143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Recon-all -autorecon1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Motion correction and conform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Non-Uniform Intensity normalization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err="1"/>
              <a:t>Talairach</a:t>
            </a:r>
            <a:r>
              <a:rPr lang="en-US" sz="2400" b="1" dirty="0"/>
              <a:t> transform computation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Intensity Normalization 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Skull Strip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73D9B18-821F-4506-B069-5966423D5267}"/>
              </a:ext>
            </a:extLst>
          </p:cNvPr>
          <p:cNvSpPr txBox="1"/>
          <p:nvPr/>
        </p:nvSpPr>
        <p:spPr>
          <a:xfrm>
            <a:off x="457200" y="4419600"/>
            <a:ext cx="76581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recon-all –autorecon1 –s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936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Check – tkregister2</a:t>
            </a:r>
          </a:p>
        </p:txBody>
      </p:sp>
      <p:pic>
        <p:nvPicPr>
          <p:cNvPr id="4" name="Picture 3" descr="Picture 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00" y="2838133"/>
            <a:ext cx="3001853" cy="3288030"/>
          </a:xfrm>
          <a:prstGeom prst="rect">
            <a:avLst/>
          </a:prstGeom>
        </p:spPr>
      </p:pic>
      <p:pic>
        <p:nvPicPr>
          <p:cNvPr id="5" name="Picture 4" descr="Picture 6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0" y="2838133"/>
            <a:ext cx="3036563" cy="3264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FD2BBF3-2E24-4FFF-A24A-D5FA4F7E9B41}"/>
              </a:ext>
            </a:extLst>
          </p:cNvPr>
          <p:cNvSpPr/>
          <p:nvPr/>
        </p:nvSpPr>
        <p:spPr>
          <a:xfrm>
            <a:off x="0" y="64770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https://surfer.nmr.mgh.harvard.edu/fswiki/FsTutorial/ManualRegistration</a:t>
            </a:r>
            <a:r>
              <a:rPr lang="en-US" dirty="0"/>
              <a:t> </a:t>
            </a:r>
          </a:p>
        </p:txBody>
      </p:sp>
      <p:pic>
        <p:nvPicPr>
          <p:cNvPr id="9" name="Picture 8" descr="Picture 4.png">
            <a:extLst>
              <a:ext uri="{FF2B5EF4-FFF2-40B4-BE49-F238E27FC236}">
                <a16:creationId xmlns:a16="http://schemas.microsoft.com/office/drawing/2014/main" xmlns="" id="{0AC9CFA8-E874-4806-9D22-127CA82FF72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4506" y="3432368"/>
            <a:ext cx="3114894" cy="2099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E449D43-E158-4264-8A99-ADD6AEB80F61}"/>
              </a:ext>
            </a:extLst>
          </p:cNvPr>
          <p:cNvSpPr/>
          <p:nvPr/>
        </p:nvSpPr>
        <p:spPr>
          <a:xfrm>
            <a:off x="493486" y="1693005"/>
            <a:ext cx="76200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tkregister2 --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mgz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--s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fstal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13" name="Arc 2">
            <a:extLst>
              <a:ext uri="{FF2B5EF4-FFF2-40B4-BE49-F238E27FC236}">
                <a16:creationId xmlns:a16="http://schemas.microsoft.com/office/drawing/2014/main" xmlns="" id="{424E1249-FEEB-483F-87D7-608916F314EE}"/>
              </a:ext>
            </a:extLst>
          </p:cNvPr>
          <p:cNvSpPr>
            <a:spLocks/>
          </p:cNvSpPr>
          <p:nvPr/>
        </p:nvSpPr>
        <p:spPr bwMode="auto">
          <a:xfrm rot="-5400000">
            <a:off x="2752181" y="2702545"/>
            <a:ext cx="434975" cy="1120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99"/>
              <a:gd name="T2" fmla="*/ 201 w 21600"/>
              <a:gd name="T3" fmla="*/ 43199 h 43199"/>
              <a:gd name="T4" fmla="*/ 0 w 21600"/>
              <a:gd name="T5" fmla="*/ 21600 h 4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0"/>
                  <a:pt x="12051" y="43088"/>
                  <a:pt x="201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0"/>
                  <a:pt x="12051" y="43088"/>
                  <a:pt x="201" y="43199"/>
                </a:cubicBezTo>
                <a:lnTo>
                  <a:pt x="0" y="21600"/>
                </a:lnTo>
                <a:close/>
              </a:path>
            </a:pathLst>
          </a:custGeom>
          <a:noFill/>
          <a:ln w="44450">
            <a:solidFill>
              <a:srgbClr val="FF0000"/>
            </a:solidFill>
            <a:round/>
            <a:headEnd type="arrow" w="med" len="med"/>
            <a:tailEnd type="arrow" w="med" len="med"/>
          </a:ln>
          <a:effectLst>
            <a:outerShdw dist="25400" dir="5400000" algn="ctr" rotWithShape="0">
              <a:srgbClr val="808080">
                <a:alpha val="35001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701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recon-all -autorecon2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2000" dirty="0"/>
              <a:t>Linear volumetric registration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000" dirty="0"/>
              <a:t>CA Intensity Normalization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000" dirty="0"/>
              <a:t>CA Non-linear Volumetric Registration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000" dirty="0"/>
              <a:t>Remove Neck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000" dirty="0"/>
              <a:t>LTA with skull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000" b="1" dirty="0"/>
              <a:t>CA Label (Volumetric Labeling, </a:t>
            </a:r>
            <a:r>
              <a:rPr lang="en-US" sz="2000" b="1" dirty="0" err="1"/>
              <a:t>ie</a:t>
            </a:r>
            <a:r>
              <a:rPr lang="en-US" sz="2000" b="1" dirty="0"/>
              <a:t> </a:t>
            </a:r>
            <a:r>
              <a:rPr lang="en-US" sz="2000" b="1" dirty="0" err="1"/>
              <a:t>aseg</a:t>
            </a:r>
            <a:r>
              <a:rPr lang="en-US" sz="2000" b="1" dirty="0"/>
              <a:t>) and statistics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US" sz="2000" b="1" dirty="0"/>
              <a:t>Intensity Normalization 2 (start here for </a:t>
            </a:r>
            <a:r>
              <a:rPr lang="en-US" sz="2000" b="1" dirty="0" err="1"/>
              <a:t>cp</a:t>
            </a:r>
            <a:r>
              <a:rPr lang="en-US" sz="2000" b="1" dirty="0"/>
              <a:t>)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US" sz="2000" dirty="0"/>
              <a:t>White matter segmentation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US" sz="2000" dirty="0"/>
              <a:t>Edit WM with </a:t>
            </a:r>
            <a:r>
              <a:rPr lang="en-US" sz="2000" dirty="0" err="1"/>
              <a:t>aseg</a:t>
            </a:r>
            <a:endParaRPr lang="en-US" sz="2000" dirty="0"/>
          </a:p>
          <a:p>
            <a:pPr marL="514350" indent="-514350">
              <a:buFont typeface="+mj-lt"/>
              <a:buAutoNum type="arabicPeriod" startAt="6"/>
            </a:pPr>
            <a:endParaRPr lang="en-US" sz="2000" b="1" dirty="0"/>
          </a:p>
          <a:p>
            <a:pPr marL="514350" indent="-514350">
              <a:buFont typeface="+mj-lt"/>
              <a:buAutoNum type="arabicPeriod" startAt="12"/>
            </a:pPr>
            <a:endParaRPr lang="en-US" sz="2000" dirty="0"/>
          </a:p>
          <a:p>
            <a:pPr marL="514350" indent="-514350">
              <a:buFont typeface="+mj-lt"/>
              <a:buAutoNum type="arabicPeriod" startAt="12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1B8847-19C5-4470-930C-1A88FC82E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038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5"/>
            </a:pPr>
            <a:r>
              <a:rPr lang="en-US" sz="2000" b="1" dirty="0"/>
              <a:t> Fill (start here for </a:t>
            </a:r>
            <a:r>
              <a:rPr lang="en-US" sz="2000" b="1" dirty="0" err="1"/>
              <a:t>wm</a:t>
            </a:r>
            <a:r>
              <a:rPr lang="en-US" sz="2000" b="1" dirty="0"/>
              <a:t> edits)</a:t>
            </a:r>
            <a:endParaRPr lang="en-US" sz="2000" dirty="0"/>
          </a:p>
          <a:p>
            <a:pPr marL="514350" indent="-514350">
              <a:buFont typeface="+mj-lt"/>
              <a:buAutoNum type="arabicPeriod" startAt="15"/>
            </a:pPr>
            <a:r>
              <a:rPr lang="en-US" sz="2000" dirty="0"/>
              <a:t>Tessellation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sz="2000" dirty="0"/>
              <a:t>Smooth1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sz="2000" dirty="0"/>
              <a:t>Inflate1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sz="2000" dirty="0" err="1"/>
              <a:t>Qsphere</a:t>
            </a:r>
            <a:endParaRPr lang="en-US" sz="2000" dirty="0"/>
          </a:p>
          <a:p>
            <a:pPr marL="514350" indent="-514350">
              <a:buFont typeface="+mj-lt"/>
              <a:buAutoNum type="arabicPeriod" startAt="15"/>
            </a:pPr>
            <a:r>
              <a:rPr lang="en-US" sz="2000" dirty="0"/>
              <a:t>Automatic Topology Fixer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sz="2000" b="1" dirty="0"/>
              <a:t>Final Surfs (start here for brain edits to </a:t>
            </a:r>
            <a:r>
              <a:rPr lang="en-US" sz="2000" b="1" dirty="0" err="1"/>
              <a:t>pial</a:t>
            </a:r>
            <a:r>
              <a:rPr lang="en-US" sz="2000" b="1" dirty="0"/>
              <a:t> surf)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sz="2000" dirty="0"/>
              <a:t>Smooth2</a:t>
            </a:r>
          </a:p>
          <a:p>
            <a:pPr marL="514350" indent="-514350">
              <a:buFont typeface="+mj-lt"/>
              <a:buAutoNum type="arabicPeriod" startAt="15"/>
            </a:pPr>
            <a:r>
              <a:rPr lang="en-US" sz="2000" dirty="0"/>
              <a:t>Inflate2</a:t>
            </a:r>
          </a:p>
          <a:p>
            <a:pPr marL="457200" indent="-457200">
              <a:buFont typeface="+mj-lt"/>
              <a:buAutoNum type="arabicPeriod" startAt="15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FED5146-5F7F-491D-AB3D-2F406D7C60FB}"/>
              </a:ext>
            </a:extLst>
          </p:cNvPr>
          <p:cNvSpPr txBox="1"/>
          <p:nvPr/>
        </p:nvSpPr>
        <p:spPr>
          <a:xfrm>
            <a:off x="533400" y="6077892"/>
            <a:ext cx="76581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recon-all -autorecon2 –s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800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 and output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040" y="1886703"/>
            <a:ext cx="5528934" cy="291389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81400"/>
            <a:ext cx="4953000" cy="3124200"/>
          </a:xfrm>
          <a:prstGeom prst="rect">
            <a:avLst/>
          </a:prstGeom>
          <a:noFill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9304F08A-DD46-4921-BC09-A3A8F7991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441168"/>
            <a:ext cx="762245" cy="122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CBE1AD-E4DC-4DE7-9926-3F8C795162E8}"/>
              </a:ext>
            </a:extLst>
          </p:cNvPr>
          <p:cNvSpPr txBox="1"/>
          <p:nvPr/>
        </p:nvSpPr>
        <p:spPr>
          <a:xfrm>
            <a:off x="8305800" y="6106180"/>
            <a:ext cx="777777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rh.white</a:t>
            </a:r>
            <a:endParaRPr lang="en-US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rh.pial</a:t>
            </a: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624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3">
            <a:extLst>
              <a:ext uri="{FF2B5EF4-FFF2-40B4-BE49-F238E27FC236}">
                <a16:creationId xmlns:a16="http://schemas.microsoft.com/office/drawing/2014/main" xmlns="" id="{67DB3795-2DE5-47BA-AAB0-A7479CF8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030" y="990600"/>
            <a:ext cx="3171825" cy="1824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FFFF66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FFFF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FFFF66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39 Subjects (14M, 25F)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10 Young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10 Middle-Aged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8 Old Healthy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11 Alzheimer’s</a:t>
            </a:r>
            <a:endParaRPr lang="en-US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B0F7401-4CFD-4C83-AF4B-2C00A907E9C8}"/>
              </a:ext>
            </a:extLst>
          </p:cNvPr>
          <p:cNvSpPr/>
          <p:nvPr/>
        </p:nvSpPr>
        <p:spPr>
          <a:xfrm>
            <a:off x="0" y="2840345"/>
            <a:ext cx="9180095" cy="3484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/>
              <a:t>Volumetric Segmentation (aseg)</a:t>
            </a:r>
          </a:p>
        </p:txBody>
      </p:sp>
      <p:grpSp>
        <p:nvGrpSpPr>
          <p:cNvPr id="276483" name="Group 3"/>
          <p:cNvGrpSpPr>
            <a:grpSpLocks/>
          </p:cNvGrpSpPr>
          <p:nvPr/>
        </p:nvGrpSpPr>
        <p:grpSpPr bwMode="auto">
          <a:xfrm>
            <a:off x="1182687" y="2941636"/>
            <a:ext cx="7308850" cy="3306763"/>
            <a:chOff x="1270" y="1833"/>
            <a:chExt cx="4604" cy="2083"/>
          </a:xfrm>
        </p:grpSpPr>
        <p:pic>
          <p:nvPicPr>
            <p:cNvPr id="276484" name="Picture 4" descr="as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4782"/>
            <a:stretch/>
          </p:blipFill>
          <p:spPr bwMode="auto">
            <a:xfrm>
              <a:off x="2493" y="1833"/>
              <a:ext cx="2205" cy="2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6485" name="Text Box 5"/>
            <p:cNvSpPr txBox="1">
              <a:spLocks noChangeArrowheads="1"/>
            </p:cNvSpPr>
            <p:nvPr/>
          </p:nvSpPr>
          <p:spPr bwMode="auto">
            <a:xfrm>
              <a:off x="1520" y="2983"/>
              <a:ext cx="60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</a:rPr>
                <a:t>Caudate</a:t>
              </a:r>
            </a:p>
          </p:txBody>
        </p:sp>
        <p:sp>
          <p:nvSpPr>
            <p:cNvPr id="276486" name="Text Box 6"/>
            <p:cNvSpPr txBox="1">
              <a:spLocks noChangeArrowheads="1"/>
            </p:cNvSpPr>
            <p:nvPr/>
          </p:nvSpPr>
          <p:spPr bwMode="auto">
            <a:xfrm>
              <a:off x="1558" y="3310"/>
              <a:ext cx="6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</a:rPr>
                <a:t>Pallidum</a:t>
              </a:r>
            </a:p>
          </p:txBody>
        </p:sp>
        <p:sp>
          <p:nvSpPr>
            <p:cNvPr id="276487" name="Text Box 7"/>
            <p:cNvSpPr txBox="1">
              <a:spLocks noChangeArrowheads="1"/>
            </p:cNvSpPr>
            <p:nvPr/>
          </p:nvSpPr>
          <p:spPr bwMode="auto">
            <a:xfrm>
              <a:off x="4893" y="2640"/>
              <a:ext cx="65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chemeClr val="bg1"/>
                  </a:solidFill>
                </a:rPr>
                <a:t>Putamen</a:t>
              </a:r>
            </a:p>
          </p:txBody>
        </p:sp>
        <p:sp>
          <p:nvSpPr>
            <p:cNvPr id="276488" name="Text Box 8"/>
            <p:cNvSpPr txBox="1">
              <a:spLocks noChangeArrowheads="1"/>
            </p:cNvSpPr>
            <p:nvPr/>
          </p:nvSpPr>
          <p:spPr bwMode="auto">
            <a:xfrm>
              <a:off x="4845" y="3168"/>
              <a:ext cx="6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chemeClr val="bg1"/>
                  </a:solidFill>
                </a:rPr>
                <a:t>Amygdala</a:t>
              </a:r>
            </a:p>
          </p:txBody>
        </p:sp>
        <p:sp>
          <p:nvSpPr>
            <p:cNvPr id="276489" name="Text Box 9"/>
            <p:cNvSpPr txBox="1">
              <a:spLocks noChangeArrowheads="1"/>
            </p:cNvSpPr>
            <p:nvPr/>
          </p:nvSpPr>
          <p:spPr bwMode="auto">
            <a:xfrm>
              <a:off x="1539" y="3537"/>
              <a:ext cx="9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</a:rPr>
                <a:t>Hippocampus</a:t>
              </a:r>
            </a:p>
          </p:txBody>
        </p:sp>
        <p:sp>
          <p:nvSpPr>
            <p:cNvPr id="276490" name="Text Box 10"/>
            <p:cNvSpPr txBox="1">
              <a:spLocks noChangeArrowheads="1"/>
            </p:cNvSpPr>
            <p:nvPr/>
          </p:nvSpPr>
          <p:spPr bwMode="auto">
            <a:xfrm>
              <a:off x="4801" y="2063"/>
              <a:ext cx="107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</a:rPr>
                <a:t>Lateral Ventricle</a:t>
              </a:r>
            </a:p>
          </p:txBody>
        </p:sp>
        <p:sp>
          <p:nvSpPr>
            <p:cNvPr id="276491" name="Text Box 11"/>
            <p:cNvSpPr txBox="1">
              <a:spLocks noChangeArrowheads="1"/>
            </p:cNvSpPr>
            <p:nvPr/>
          </p:nvSpPr>
          <p:spPr bwMode="auto">
            <a:xfrm>
              <a:off x="4941" y="2337"/>
              <a:ext cx="68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</a:rPr>
                <a:t>Thalamus</a:t>
              </a:r>
            </a:p>
          </p:txBody>
        </p:sp>
        <p:sp>
          <p:nvSpPr>
            <p:cNvPr id="276492" name="Line 12"/>
            <p:cNvSpPr>
              <a:spLocks noChangeShapeType="1"/>
            </p:cNvSpPr>
            <p:nvPr/>
          </p:nvSpPr>
          <p:spPr bwMode="auto">
            <a:xfrm flipV="1">
              <a:off x="2196" y="2784"/>
              <a:ext cx="1161" cy="31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493" name="Line 13"/>
            <p:cNvSpPr>
              <a:spLocks noChangeShapeType="1"/>
            </p:cNvSpPr>
            <p:nvPr/>
          </p:nvSpPr>
          <p:spPr bwMode="auto">
            <a:xfrm flipV="1">
              <a:off x="4029" y="2784"/>
              <a:ext cx="912" cy="288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494" name="Line 14"/>
            <p:cNvSpPr>
              <a:spLocks noChangeShapeType="1"/>
            </p:cNvSpPr>
            <p:nvPr/>
          </p:nvSpPr>
          <p:spPr bwMode="auto">
            <a:xfrm flipV="1">
              <a:off x="3645" y="2492"/>
              <a:ext cx="1259" cy="532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495" name="Line 15"/>
            <p:cNvSpPr>
              <a:spLocks noChangeShapeType="1"/>
            </p:cNvSpPr>
            <p:nvPr/>
          </p:nvSpPr>
          <p:spPr bwMode="auto">
            <a:xfrm flipV="1">
              <a:off x="2196" y="3120"/>
              <a:ext cx="1065" cy="288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496" name="Line 16"/>
            <p:cNvSpPr>
              <a:spLocks noChangeShapeType="1"/>
            </p:cNvSpPr>
            <p:nvPr/>
          </p:nvSpPr>
          <p:spPr bwMode="auto">
            <a:xfrm flipV="1">
              <a:off x="2457" y="3408"/>
              <a:ext cx="708" cy="23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497" name="Line 17"/>
            <p:cNvSpPr>
              <a:spLocks noChangeShapeType="1"/>
            </p:cNvSpPr>
            <p:nvPr/>
          </p:nvSpPr>
          <p:spPr bwMode="auto">
            <a:xfrm flipV="1">
              <a:off x="3837" y="3312"/>
              <a:ext cx="1008" cy="48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498" name="Line 18"/>
            <p:cNvSpPr>
              <a:spLocks noChangeShapeType="1"/>
            </p:cNvSpPr>
            <p:nvPr/>
          </p:nvSpPr>
          <p:spPr bwMode="auto">
            <a:xfrm flipH="1">
              <a:off x="3693" y="2204"/>
              <a:ext cx="1058" cy="58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499" name="Text Box 19"/>
            <p:cNvSpPr txBox="1">
              <a:spLocks noChangeArrowheads="1"/>
            </p:cNvSpPr>
            <p:nvPr/>
          </p:nvSpPr>
          <p:spPr bwMode="auto">
            <a:xfrm>
              <a:off x="1270" y="2620"/>
              <a:ext cx="91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</a:rPr>
                <a:t>White Matter</a:t>
              </a:r>
            </a:p>
          </p:txBody>
        </p:sp>
        <p:sp>
          <p:nvSpPr>
            <p:cNvPr id="276500" name="Text Box 20"/>
            <p:cNvSpPr txBox="1">
              <a:spLocks noChangeArrowheads="1"/>
            </p:cNvSpPr>
            <p:nvPr/>
          </p:nvSpPr>
          <p:spPr bwMode="auto">
            <a:xfrm>
              <a:off x="1638" y="2332"/>
              <a:ext cx="5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</a:rPr>
                <a:t>Cortex</a:t>
              </a:r>
            </a:p>
          </p:txBody>
        </p:sp>
        <p:sp>
          <p:nvSpPr>
            <p:cNvPr id="276501" name="Line 21"/>
            <p:cNvSpPr>
              <a:spLocks noChangeShapeType="1"/>
            </p:cNvSpPr>
            <p:nvPr/>
          </p:nvSpPr>
          <p:spPr bwMode="auto">
            <a:xfrm flipV="1">
              <a:off x="2195" y="2739"/>
              <a:ext cx="634" cy="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502" name="Line 22"/>
            <p:cNvSpPr>
              <a:spLocks noChangeShapeType="1"/>
            </p:cNvSpPr>
            <p:nvPr/>
          </p:nvSpPr>
          <p:spPr bwMode="auto">
            <a:xfrm>
              <a:off x="2110" y="2458"/>
              <a:ext cx="719" cy="68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76506" name="Rectangle 26"/>
          <p:cNvSpPr>
            <a:spLocks noChangeArrowheads="1"/>
          </p:cNvSpPr>
          <p:nvPr/>
        </p:nvSpPr>
        <p:spPr bwMode="auto">
          <a:xfrm>
            <a:off x="0" y="6273225"/>
            <a:ext cx="8991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en-US" sz="1600" u="sng" dirty="0">
                <a:hlinkClick r:id="rId4"/>
              </a:rPr>
              <a:t>Whole Brain Segmentation: Automated Labeling of Neuroanatomical Structures in the Human Brain</a:t>
            </a:r>
            <a:r>
              <a:rPr kumimoji="1" lang="en-US" altLang="en-US" sz="1600" dirty="0"/>
              <a:t>, </a:t>
            </a:r>
            <a:r>
              <a:rPr kumimoji="1" lang="en-US" altLang="en-US" sz="1600" dirty="0" err="1"/>
              <a:t>Fischl</a:t>
            </a:r>
            <a:r>
              <a:rPr kumimoji="1" lang="en-US" altLang="en-US" sz="1600" dirty="0"/>
              <a:t>, B., et al., (2002). Neuron, 33:341-355. 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xmlns="" id="{F54C0E67-CFC9-4477-8873-4CF53447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990600"/>
            <a:ext cx="31718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FFFF66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FFFF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FFFF66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Siemens 1.5T Vision (Wash U)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05B3C018-E86F-4C65-B0C4-22C6A19B3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990600"/>
            <a:ext cx="3171825" cy="1379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FFFF66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FFFF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FFFF66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37 segmentation labels</a:t>
            </a:r>
          </a:p>
          <a:p>
            <a:endParaRPr lang="en-US" alt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7F718-5924-481C-85E6-2E25564964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6512"/>
          <a:stretch/>
        </p:blipFill>
        <p:spPr>
          <a:xfrm>
            <a:off x="183117" y="1343025"/>
            <a:ext cx="3190150" cy="22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58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73A93E0-926A-4BE6-9DCB-9822CBEA1838}"/>
              </a:ext>
            </a:extLst>
          </p:cNvPr>
          <p:cNvSpPr/>
          <p:nvPr/>
        </p:nvSpPr>
        <p:spPr>
          <a:xfrm>
            <a:off x="0" y="3132445"/>
            <a:ext cx="9180095" cy="29635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 </a:t>
            </a:r>
            <a:r>
              <a:rPr lang="en-US" altLang="en-US" sz="3200" dirty="0"/>
              <a:t>Automatic Surface Parcellation (</a:t>
            </a:r>
            <a:r>
              <a:rPr lang="en-US" altLang="en-US" sz="3200" dirty="0" err="1"/>
              <a:t>aparc</a:t>
            </a:r>
            <a:r>
              <a:rPr lang="en-US" altLang="en-US" sz="3200" dirty="0"/>
              <a:t>):</a:t>
            </a:r>
            <a:br>
              <a:rPr lang="en-US" altLang="en-US" sz="3200" dirty="0"/>
            </a:br>
            <a:r>
              <a:rPr lang="en-US" altLang="en-US" sz="3200" dirty="0" err="1"/>
              <a:t>Desikan-Killiany</a:t>
            </a:r>
            <a:r>
              <a:rPr lang="en-US" altLang="en-US" sz="3200" dirty="0"/>
              <a:t> Atlas</a:t>
            </a:r>
          </a:p>
        </p:txBody>
      </p:sp>
      <p:sp>
        <p:nvSpPr>
          <p:cNvPr id="260108" name="Rectangle 12"/>
          <p:cNvSpPr>
            <a:spLocks noChangeArrowheads="1"/>
          </p:cNvSpPr>
          <p:nvPr/>
        </p:nvSpPr>
        <p:spPr bwMode="auto">
          <a:xfrm>
            <a:off x="0" y="6227058"/>
            <a:ext cx="861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en-US" sz="1400" u="sng" dirty="0">
                <a:hlinkClick r:id="rId3"/>
              </a:rPr>
              <a:t>An automated labeling system for subdividing the human cerebral cortex on MRI scans into </a:t>
            </a:r>
            <a:r>
              <a:rPr kumimoji="1" lang="en-US" altLang="en-US" sz="1400" u="sng" dirty="0" err="1">
                <a:hlinkClick r:id="rId3"/>
              </a:rPr>
              <a:t>gyral</a:t>
            </a:r>
            <a:r>
              <a:rPr kumimoji="1" lang="en-US" altLang="en-US" sz="1400" u="sng" dirty="0">
                <a:hlinkClick r:id="rId3"/>
              </a:rPr>
              <a:t> based regions of interest</a:t>
            </a:r>
            <a:r>
              <a:rPr kumimoji="1" lang="en-US" altLang="en-US" sz="1400" dirty="0"/>
              <a:t>, </a:t>
            </a:r>
            <a:r>
              <a:rPr kumimoji="1" lang="en-US" altLang="en-US" sz="1400" dirty="0" err="1"/>
              <a:t>Desikan</a:t>
            </a:r>
            <a:r>
              <a:rPr kumimoji="1" lang="en-US" altLang="en-US" sz="1400" dirty="0"/>
              <a:t> RS, et al., (2006). </a:t>
            </a:r>
            <a:r>
              <a:rPr kumimoji="1" lang="en-US" altLang="en-US" sz="1400" dirty="0" err="1">
                <a:hlinkClick r:id="rId4"/>
              </a:rPr>
              <a:t>NeuroImage</a:t>
            </a:r>
            <a:r>
              <a:rPr kumimoji="1" lang="en-US" altLang="en-US" sz="1400" dirty="0"/>
              <a:t> 31(3):968-80. 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491CF5DE-5375-491F-990C-CA34AB1A8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030" y="1307525"/>
            <a:ext cx="3171825" cy="1824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FFFF66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FFFF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FFFF66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40 Subjects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14 Male, 26 Female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Ages 18-87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30 Nondemented</a:t>
            </a:r>
          </a:p>
          <a:p>
            <a:pPr lvl="1"/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10 Demented</a:t>
            </a:r>
            <a:endParaRPr lang="en-US" alt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A82426-04B2-4A5D-B8BB-A707BA39D9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4727" b="94364" l="1060" r="46696">
                        <a14:foregroundMark x1="3242" y1="62000" x2="3242" y2="62000"/>
                        <a14:foregroundMark x1="2431" y1="45091" x2="2431" y2="45091"/>
                        <a14:foregroundMark x1="1122" y1="61455" x2="1122" y2="61455"/>
                        <a14:foregroundMark x1="28242" y1="6909" x2="28242" y2="6909"/>
                        <a14:foregroundMark x1="31110" y1="7455" x2="31110" y2="7455"/>
                        <a14:foregroundMark x1="46696" y1="66364" x2="46696" y2="66364"/>
                        <a14:foregroundMark x1="46322" y1="56364" x2="46322" y2="56364"/>
                        <a14:foregroundMark x1="25561" y1="90000" x2="25561" y2="90000"/>
                        <a14:foregroundMark x1="20948" y1="94545" x2="20948" y2="94545"/>
                        <a14:foregroundMark x1="18828" y1="93273" x2="18828" y2="93273"/>
                        <a14:foregroundMark x1="28990" y1="5273" x2="28990" y2="5273"/>
                        <a14:foregroundMark x1="26870" y1="4727" x2="26870" y2="4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0146"/>
          <a:stretch/>
        </p:blipFill>
        <p:spPr>
          <a:xfrm>
            <a:off x="3227589" y="3147940"/>
            <a:ext cx="3117447" cy="2144169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xmlns="" id="{EA27BA08-D9F6-463E-BCB9-98C0A254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295400"/>
            <a:ext cx="31718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FFFF66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FFFF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FFFF66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Siemens 1.5T Vision (Wash U)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xmlns="" id="{E78BA16D-76FE-4987-ADFD-E9B946298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262906"/>
            <a:ext cx="31718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FFFF66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FFFF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FFFF66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35 ROIs (left &amp; right hemisphere) based on 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gyral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morphometry</a:t>
            </a:r>
          </a:p>
          <a:p>
            <a:endParaRPr lang="en-US" alt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" name="Picture 3" descr="lh">
            <a:extLst>
              <a:ext uri="{FF2B5EF4-FFF2-40B4-BE49-F238E27FC236}">
                <a16:creationId xmlns:a16="http://schemas.microsoft.com/office/drawing/2014/main" xmlns="" id="{62C68A22-1C5A-44AF-A1C2-4B4F4E7F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40204"/>
              </a:clrFrom>
              <a:clrTo>
                <a:srgbClr val="0402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6557">
            <a:off x="-69905" y="3344171"/>
            <a:ext cx="3144323" cy="19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9368230-DE59-4609-B29F-E3579727FC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6364" b="95273" l="52681" r="97756">
                        <a14:foregroundMark x1="65648" y1="46364" x2="65648" y2="46364"/>
                        <a14:foregroundMark x1="55611" y1="52545" x2="55611" y2="52545"/>
                        <a14:foregroundMark x1="56359" y1="42545" x2="56359" y2="42545"/>
                        <a14:foregroundMark x1="55611" y1="60909" x2="55611" y2="60909"/>
                        <a14:foregroundMark x1="52743" y1="59818" x2="52743" y2="59818"/>
                        <a14:foregroundMark x1="55050" y1="64364" x2="55050" y2="64364"/>
                        <a14:foregroundMark x1="58915" y1="72727" x2="58915" y2="72727"/>
                        <a14:foregroundMark x1="66022" y1="57636" x2="66022" y2="57636"/>
                        <a14:foregroundMark x1="71571" y1="54182" x2="71571" y2="54182"/>
                        <a14:foregroundMark x1="89651" y1="77273" x2="89651" y2="77273"/>
                        <a14:foregroundMark x1="94077" y1="60364" x2="94077" y2="60364"/>
                        <a14:foregroundMark x1="96197" y1="56000" x2="96197" y2="56000"/>
                        <a14:foregroundMark x1="97756" y1="56000" x2="97756" y2="56000"/>
                        <a14:foregroundMark x1="96010" y1="48000" x2="96010" y2="48000"/>
                        <a14:foregroundMark x1="74688" y1="18364" x2="74688" y2="18364"/>
                        <a14:foregroundMark x1="71571" y1="6545" x2="71571" y2="6545"/>
                        <a14:foregroundMark x1="68142" y1="7091" x2="68142" y2="7091"/>
                        <a14:foregroundMark x1="96571" y1="72182" x2="96571" y2="72182"/>
                        <a14:foregroundMark x1="78678" y1="95273" x2="78678" y2="95273"/>
                        <a14:foregroundMark x1="75249" y1="92364" x2="75249" y2="92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505"/>
          <a:stretch/>
        </p:blipFill>
        <p:spPr>
          <a:xfrm>
            <a:off x="5994469" y="3962400"/>
            <a:ext cx="3157552" cy="21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3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9293B97-E184-4FB8-873E-B10AE3C1E2B2}"/>
              </a:ext>
            </a:extLst>
          </p:cNvPr>
          <p:cNvSpPr/>
          <p:nvPr/>
        </p:nvSpPr>
        <p:spPr>
          <a:xfrm>
            <a:off x="0" y="2197674"/>
            <a:ext cx="9186266" cy="4050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 </a:t>
            </a:r>
            <a:r>
              <a:rPr lang="en-US" altLang="en-US" sz="3200" dirty="0"/>
              <a:t>Automatic Surface Parcellation (</a:t>
            </a:r>
            <a:r>
              <a:rPr lang="en-US" altLang="en-US" sz="3200" dirty="0" err="1"/>
              <a:t>aparc</a:t>
            </a:r>
            <a:r>
              <a:rPr lang="en-US" altLang="en-US" sz="3200" dirty="0"/>
              <a:t>):</a:t>
            </a:r>
            <a:br>
              <a:rPr lang="en-US" altLang="en-US" sz="3200" dirty="0"/>
            </a:br>
            <a:r>
              <a:rPr lang="en-US" altLang="en-US" sz="3200" dirty="0" err="1"/>
              <a:t>Destrieux</a:t>
            </a:r>
            <a:r>
              <a:rPr lang="en-US" altLang="en-US" sz="3200" dirty="0"/>
              <a:t> Atlas</a:t>
            </a:r>
          </a:p>
        </p:txBody>
      </p:sp>
      <p:sp>
        <p:nvSpPr>
          <p:cNvPr id="260108" name="Rectangle 12"/>
          <p:cNvSpPr>
            <a:spLocks noChangeArrowheads="1"/>
          </p:cNvSpPr>
          <p:nvPr/>
        </p:nvSpPr>
        <p:spPr bwMode="auto">
          <a:xfrm>
            <a:off x="0" y="6474023"/>
            <a:ext cx="86106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en-US" sz="1400" u="sng" dirty="0">
                <a:hlinkClick r:id="rId3"/>
              </a:rPr>
              <a:t>Automatically Parcellating the Human Cerebral Cortex</a:t>
            </a:r>
            <a:r>
              <a:rPr kumimoji="1" lang="en-US" altLang="en-US" sz="1400" dirty="0"/>
              <a:t>, </a:t>
            </a:r>
            <a:r>
              <a:rPr kumimoji="1" lang="en-US" altLang="en-US" sz="1400" dirty="0" err="1"/>
              <a:t>Fischl</a:t>
            </a:r>
            <a:r>
              <a:rPr kumimoji="1" lang="en-US" altLang="en-US" sz="1400" dirty="0"/>
              <a:t> B, et al., (2004). Cerebral Cortex, 14:11-22. 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491CF5DE-5375-491F-990C-CA34AB1A8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030" y="1307525"/>
            <a:ext cx="3171825" cy="1824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FFFF66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FFFF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FFFF66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xmlns="" id="{E78BA16D-76FE-4987-ADFD-E9B946298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262906"/>
            <a:ext cx="8407400" cy="103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FFFF66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FFFF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FFFF66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66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85 ROIs (left &amp; right hemisphere) based on 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sulcal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&amp; 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gyral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morphometry</a:t>
            </a:r>
          </a:p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12 subjects</a:t>
            </a:r>
          </a:p>
          <a:p>
            <a:endParaRPr lang="en-US" alt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4" descr="bert">
            <a:extLst>
              <a:ext uri="{FF2B5EF4-FFF2-40B4-BE49-F238E27FC236}">
                <a16:creationId xmlns:a16="http://schemas.microsoft.com/office/drawing/2014/main" xmlns="" id="{8C48C9D8-A4A5-4680-9B0B-4E35CF5B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420" t="25835" r="10527" b="33466"/>
          <a:stretch>
            <a:fillRect/>
          </a:stretch>
        </p:blipFill>
        <p:spPr bwMode="auto">
          <a:xfrm>
            <a:off x="152058" y="2570736"/>
            <a:ext cx="3614738" cy="21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bert">
            <a:extLst>
              <a:ext uri="{FF2B5EF4-FFF2-40B4-BE49-F238E27FC236}">
                <a16:creationId xmlns:a16="http://schemas.microsoft.com/office/drawing/2014/main" xmlns="" id="{D1125418-B02D-4089-9C16-9C824785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15" t="25835" r="1315" b="22018"/>
          <a:stretch>
            <a:fillRect/>
          </a:stretch>
        </p:blipFill>
        <p:spPr bwMode="auto">
          <a:xfrm>
            <a:off x="3631807" y="3104486"/>
            <a:ext cx="5402267" cy="2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29F46E-7144-4234-BA4C-F22FE823975A}"/>
              </a:ext>
            </a:extLst>
          </p:cNvPr>
          <p:cNvSpPr txBox="1"/>
          <p:nvPr/>
        </p:nvSpPr>
        <p:spPr>
          <a:xfrm>
            <a:off x="4680166" y="2518364"/>
            <a:ext cx="17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Precentral Gyrus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C38632-3AAC-46C0-8A67-C95802D192E0}"/>
              </a:ext>
            </a:extLst>
          </p:cNvPr>
          <p:cNvSpPr txBox="1"/>
          <p:nvPr/>
        </p:nvSpPr>
        <p:spPr>
          <a:xfrm>
            <a:off x="6675286" y="2448897"/>
            <a:ext cx="152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Central Sulcus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35381E-0C3D-41AA-A88F-E6D0C163F9AB}"/>
              </a:ext>
            </a:extLst>
          </p:cNvPr>
          <p:cNvSpPr txBox="1"/>
          <p:nvPr/>
        </p:nvSpPr>
        <p:spPr>
          <a:xfrm>
            <a:off x="7330309" y="2887696"/>
            <a:ext cx="18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Postcentral Gyrus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3460501B-BC73-4A0E-852D-4E5DD966707E}"/>
              </a:ext>
            </a:extLst>
          </p:cNvPr>
          <p:cNvCxnSpPr>
            <a:cxnSpLocks/>
          </p:cNvCxnSpPr>
          <p:nvPr/>
        </p:nvCxnSpPr>
        <p:spPr>
          <a:xfrm>
            <a:off x="5804992" y="2825893"/>
            <a:ext cx="828822" cy="523341"/>
          </a:xfrm>
          <a:prstGeom prst="straightConnector1">
            <a:avLst/>
          </a:prstGeom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5EF6A40-667F-4349-9064-2F7B2D0385C0}"/>
              </a:ext>
            </a:extLst>
          </p:cNvPr>
          <p:cNvCxnSpPr>
            <a:cxnSpLocks/>
          </p:cNvCxnSpPr>
          <p:nvPr/>
        </p:nvCxnSpPr>
        <p:spPr>
          <a:xfrm flipH="1">
            <a:off x="6918850" y="2786701"/>
            <a:ext cx="187494" cy="465649"/>
          </a:xfrm>
          <a:prstGeom prst="straightConnector1">
            <a:avLst/>
          </a:prstGeom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6EA07F23-9F9E-420F-B27B-439765CD7EDB}"/>
              </a:ext>
            </a:extLst>
          </p:cNvPr>
          <p:cNvCxnSpPr>
            <a:cxnSpLocks/>
          </p:cNvCxnSpPr>
          <p:nvPr/>
        </p:nvCxnSpPr>
        <p:spPr>
          <a:xfrm flipH="1">
            <a:off x="7106344" y="3236342"/>
            <a:ext cx="513656" cy="112892"/>
          </a:xfrm>
          <a:prstGeom prst="straightConnector1">
            <a:avLst/>
          </a:prstGeom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03606B4F-74B5-4F33-B436-57A37D42F6E4}"/>
              </a:ext>
            </a:extLst>
          </p:cNvPr>
          <p:cNvCxnSpPr>
            <a:cxnSpLocks/>
          </p:cNvCxnSpPr>
          <p:nvPr/>
        </p:nvCxnSpPr>
        <p:spPr>
          <a:xfrm flipH="1">
            <a:off x="2463516" y="2633563"/>
            <a:ext cx="505773" cy="209584"/>
          </a:xfrm>
          <a:prstGeom prst="straightConnector1">
            <a:avLst/>
          </a:prstGeom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C2457F43-06F9-4ABC-AE44-F8F4F938E9B0}"/>
              </a:ext>
            </a:extLst>
          </p:cNvPr>
          <p:cNvCxnSpPr>
            <a:cxnSpLocks/>
          </p:cNvCxnSpPr>
          <p:nvPr/>
        </p:nvCxnSpPr>
        <p:spPr>
          <a:xfrm>
            <a:off x="1828800" y="2489843"/>
            <a:ext cx="293228" cy="317893"/>
          </a:xfrm>
          <a:prstGeom prst="straightConnector1">
            <a:avLst/>
          </a:prstGeom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E8A7FE4-5EDA-46F5-83DF-77D4A49E079A}"/>
              </a:ext>
            </a:extLst>
          </p:cNvPr>
          <p:cNvSpPr txBox="1"/>
          <p:nvPr/>
        </p:nvSpPr>
        <p:spPr>
          <a:xfrm>
            <a:off x="722875" y="2207817"/>
            <a:ext cx="17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Precentral Gyrus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AA7E3A-E6C8-4D13-B6EE-7CF028CC966F}"/>
              </a:ext>
            </a:extLst>
          </p:cNvPr>
          <p:cNvSpPr txBox="1"/>
          <p:nvPr/>
        </p:nvSpPr>
        <p:spPr>
          <a:xfrm>
            <a:off x="2553370" y="2345112"/>
            <a:ext cx="18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Postcentral Gyrus</a:t>
            </a:r>
          </a:p>
        </p:txBody>
      </p:sp>
    </p:spTree>
    <p:extLst>
      <p:ext uri="{BB962C8B-B14F-4D97-AF65-F5344CB8AC3E}">
        <p14:creationId xmlns:p14="http://schemas.microsoft.com/office/powerpoint/2010/main" xmlns="" val="185268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4E4BFE7-3466-49CD-933C-E45BF76066B2}"/>
              </a:ext>
            </a:extLst>
          </p:cNvPr>
          <p:cNvSpPr/>
          <p:nvPr/>
        </p:nvSpPr>
        <p:spPr>
          <a:xfrm>
            <a:off x="0" y="1447800"/>
            <a:ext cx="9180095" cy="541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/>
              <a:t>Merged Cortical + Subcortical</a:t>
            </a:r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>
            <a:off x="4038600" y="2891135"/>
            <a:ext cx="1066800" cy="685800"/>
          </a:xfrm>
          <a:prstGeom prst="line">
            <a:avLst/>
          </a:prstGeom>
          <a:noFill/>
          <a:ln w="57150">
            <a:solidFill>
              <a:schemeClr val="bg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4197" name="Line 5"/>
          <p:cNvSpPr>
            <a:spLocks noChangeShapeType="1"/>
          </p:cNvSpPr>
          <p:nvPr/>
        </p:nvSpPr>
        <p:spPr bwMode="auto">
          <a:xfrm flipV="1">
            <a:off x="3810000" y="4338935"/>
            <a:ext cx="1295400" cy="838200"/>
          </a:xfrm>
          <a:prstGeom prst="line">
            <a:avLst/>
          </a:prstGeom>
          <a:noFill/>
          <a:ln w="57150">
            <a:solidFill>
              <a:schemeClr val="bg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4198" name="Text Box 6"/>
          <p:cNvSpPr txBox="1">
            <a:spLocks noChangeArrowheads="1"/>
          </p:cNvSpPr>
          <p:nvPr/>
        </p:nvSpPr>
        <p:spPr bwMode="auto">
          <a:xfrm>
            <a:off x="6477000" y="5463814"/>
            <a:ext cx="16182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err="1">
                <a:solidFill>
                  <a:schemeClr val="bg1"/>
                </a:solidFill>
                <a:latin typeface="+mj-lt"/>
              </a:rPr>
              <a:t>aparc+aseg</a:t>
            </a:r>
            <a:endParaRPr lang="en-US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4199" name="Text Box 7"/>
          <p:cNvSpPr txBox="1">
            <a:spLocks noChangeArrowheads="1"/>
          </p:cNvSpPr>
          <p:nvPr/>
        </p:nvSpPr>
        <p:spPr bwMode="auto">
          <a:xfrm>
            <a:off x="2088198" y="6227746"/>
            <a:ext cx="7617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err="1">
                <a:solidFill>
                  <a:schemeClr val="bg1"/>
                </a:solidFill>
                <a:latin typeface="+mj-lt"/>
              </a:rPr>
              <a:t>aseg</a:t>
            </a:r>
            <a:endParaRPr lang="en-US" alt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4204" name="Picture 12" descr="l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19535"/>
            <a:ext cx="3048000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4205" name="Picture 13" descr="be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08" t="23383" r="23846" b="32256"/>
          <a:stretch>
            <a:fillRect/>
          </a:stretch>
        </p:blipFill>
        <p:spPr bwMode="auto">
          <a:xfrm>
            <a:off x="1219200" y="4230077"/>
            <a:ext cx="2438400" cy="20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4206" name="Picture 14" descr="be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846" t="23383" r="23846" b="30777"/>
          <a:stretch>
            <a:fillRect/>
          </a:stretch>
        </p:blipFill>
        <p:spPr bwMode="auto">
          <a:xfrm>
            <a:off x="5294086" y="2054976"/>
            <a:ext cx="3657600" cy="33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4200" name="Text Box 8"/>
          <p:cNvSpPr txBox="1">
            <a:spLocks noChangeArrowheads="1"/>
          </p:cNvSpPr>
          <p:nvPr/>
        </p:nvSpPr>
        <p:spPr bwMode="auto">
          <a:xfrm>
            <a:off x="2088198" y="3260747"/>
            <a:ext cx="8872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err="1">
                <a:solidFill>
                  <a:schemeClr val="bg1"/>
                </a:solidFill>
                <a:latin typeface="+mj-lt"/>
              </a:rPr>
              <a:t>aparc</a:t>
            </a:r>
            <a:endParaRPr lang="en-US" alt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7997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recon-all -autorecon3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 Spherical Mapping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 Spherical Registration 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Spherical Registration, contralateral hemi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Map </a:t>
            </a:r>
            <a:r>
              <a:rPr lang="en-US" sz="2800" dirty="0" err="1"/>
              <a:t>avg</a:t>
            </a:r>
            <a:r>
              <a:rPr lang="en-US" sz="2800" dirty="0"/>
              <a:t> curvature to subject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b="1" dirty="0"/>
              <a:t>Cortical Parcellation – </a:t>
            </a:r>
            <a:r>
              <a:rPr lang="en-US" sz="2800" b="1" dirty="0" err="1"/>
              <a:t>Desikan</a:t>
            </a:r>
            <a:r>
              <a:rPr lang="en-US" sz="2800" b="1" dirty="0"/>
              <a:t> </a:t>
            </a:r>
            <a:r>
              <a:rPr lang="en-US" sz="2800" b="1" dirty="0" err="1"/>
              <a:t>Killiany</a:t>
            </a:r>
            <a:r>
              <a:rPr lang="en-US" sz="2800" b="1" dirty="0"/>
              <a:t>  &amp; </a:t>
            </a:r>
            <a:r>
              <a:rPr lang="en-US" altLang="en-US" sz="2800" b="1" dirty="0" err="1"/>
              <a:t>Destrieux</a:t>
            </a:r>
            <a:r>
              <a:rPr lang="en-US" sz="2800" b="1" dirty="0"/>
              <a:t> labeling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b="1" dirty="0"/>
              <a:t>Cortical Parcellation Statistics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Cortical Ribbon Mask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Cortical Parcellation mapping to </a:t>
            </a:r>
            <a:r>
              <a:rPr lang="en-US" sz="2800" dirty="0" err="1"/>
              <a:t>aseg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85085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pic>
        <p:nvPicPr>
          <p:cNvPr id="1028" name="Picture 4" descr="Dr. Richard K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9228"/>
            <a:ext cx="1452986" cy="1872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6636" y="3372125"/>
            <a:ext cx="219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King (U Utah)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1" y="5410200"/>
            <a:ext cx="4043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Wig Lab (UT Dallas)</a:t>
            </a:r>
          </a:p>
          <a:p>
            <a:pPr algn="ctr"/>
            <a:r>
              <a:rPr lang="en-US" dirty="0"/>
              <a:t>Micaela Chan, Neil </a:t>
            </a:r>
            <a:r>
              <a:rPr lang="en-US" dirty="0" err="1"/>
              <a:t>Savalia</a:t>
            </a:r>
            <a:r>
              <a:rPr lang="en-US" dirty="0"/>
              <a:t> &amp; Philip </a:t>
            </a:r>
            <a:r>
              <a:rPr lang="en-US" dirty="0" err="1"/>
              <a:t>Agres</a:t>
            </a:r>
            <a:endParaRPr lang="en-US" dirty="0"/>
          </a:p>
        </p:txBody>
      </p:sp>
      <p:pic>
        <p:nvPicPr>
          <p:cNvPr id="1032" name="Picture 8" descr="Image may contain: 1 person, cloud, sky, outdoor and wat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333" r="27510"/>
          <a:stretch/>
        </p:blipFill>
        <p:spPr bwMode="auto">
          <a:xfrm>
            <a:off x="304800" y="3992958"/>
            <a:ext cx="2401617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4691" y="5929548"/>
            <a:ext cx="216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Gérard </a:t>
            </a:r>
            <a:r>
              <a:rPr lang="en-US" dirty="0" err="1"/>
              <a:t>Bischof</a:t>
            </a:r>
            <a:endParaRPr lang="en-US" dirty="0"/>
          </a:p>
          <a:p>
            <a:pPr algn="ctr"/>
            <a:r>
              <a:rPr lang="en-US" dirty="0"/>
              <a:t> (U Hospital Cologne)</a:t>
            </a:r>
          </a:p>
        </p:txBody>
      </p:sp>
      <p:pic>
        <p:nvPicPr>
          <p:cNvPr id="1036" name="Picture 12" descr="Displaying 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111" b="9228"/>
          <a:stretch/>
        </p:blipFill>
        <p:spPr bwMode="auto">
          <a:xfrm>
            <a:off x="3999132" y="2357667"/>
            <a:ext cx="4972111" cy="296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0167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EE951E-06AA-45FA-B361-927EA077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FreeSurfer</a:t>
            </a:r>
            <a:r>
              <a:rPr lang="en-US" dirty="0"/>
              <a:t>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182F90-0315-4FA3-91B2-928D756C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Hard Failures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/>
              <a:t> in running recon-all</a:t>
            </a:r>
          </a:p>
          <a:p>
            <a:pPr lvl="1"/>
            <a:r>
              <a:rPr lang="en-US" dirty="0"/>
              <a:t>Computer issue</a:t>
            </a:r>
          </a:p>
          <a:p>
            <a:pPr lvl="1"/>
            <a:r>
              <a:rPr lang="en-US" dirty="0"/>
              <a:t>Data quality issue</a:t>
            </a:r>
          </a:p>
          <a:p>
            <a:r>
              <a:rPr lang="en-US" dirty="0"/>
              <a:t>Check the subjects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recon-all.log</a:t>
            </a:r>
            <a:r>
              <a:rPr lang="en-US" dirty="0"/>
              <a:t> &amp;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all.error</a:t>
            </a:r>
            <a:r>
              <a:rPr lang="en-US" dirty="0"/>
              <a:t> files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/scripts/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5A0C528-CBD0-4A38-81A0-547F93CA5C95}"/>
              </a:ext>
            </a:extLst>
          </p:cNvPr>
          <p:cNvSpPr/>
          <p:nvPr/>
        </p:nvSpPr>
        <p:spPr>
          <a:xfrm>
            <a:off x="449943" y="5285154"/>
            <a:ext cx="8305800" cy="646331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tail -25 recon-all.log</a:t>
            </a:r>
          </a:p>
          <a:p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cat reconall.log | grep -B 10 -A 10 “exited with ERRORS”</a:t>
            </a:r>
          </a:p>
        </p:txBody>
      </p:sp>
    </p:spTree>
    <p:extLst>
      <p:ext uri="{BB962C8B-B14F-4D97-AF65-F5344CB8AC3E}">
        <p14:creationId xmlns:p14="http://schemas.microsoft.com/office/powerpoint/2010/main" xmlns="" val="163176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4B0F78-C7B7-4C0E-8723-42390AD5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FreeSurfer</a:t>
            </a:r>
            <a:r>
              <a:rPr lang="en-US" dirty="0"/>
              <a:t>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1F04B5-B176-4761-88D7-292B0B37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Soft Failures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recon-all</a:t>
            </a:r>
            <a:r>
              <a:rPr lang="en-US" sz="2800" dirty="0"/>
              <a:t> finishes processing your data but requires modifications or manual interventions</a:t>
            </a:r>
          </a:p>
          <a:p>
            <a:pPr lvl="1"/>
            <a:r>
              <a:rPr lang="en-US" sz="2400" dirty="0"/>
              <a:t>Poor anatomical data input</a:t>
            </a:r>
          </a:p>
          <a:p>
            <a:pPr lvl="1"/>
            <a:r>
              <a:rPr lang="en-US" sz="2400" dirty="0"/>
              <a:t>Abnormal bran structure</a:t>
            </a:r>
          </a:p>
          <a:p>
            <a:r>
              <a:rPr lang="en-US" sz="2800" dirty="0"/>
              <a:t>Detected by visual inspection of the surface outputs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304F08A-DD46-4921-BC09-A3A8F7991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05706"/>
            <a:ext cx="3303588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1319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513820-398B-4416-B211-262476DF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Skull stripping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43D08B-C313-419C-B2BA-34FB79C0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to properly mask out non-brain</a:t>
            </a:r>
          </a:p>
          <a:p>
            <a:pPr lvl="1"/>
            <a:r>
              <a:rPr lang="en-US" dirty="0"/>
              <a:t>May be overly aggressive or not aggressive enough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78D55EC-995B-4195-A8D2-A748935F28D4}"/>
              </a:ext>
            </a:extLst>
          </p:cNvPr>
          <p:cNvSpPr/>
          <p:nvPr/>
        </p:nvSpPr>
        <p:spPr>
          <a:xfrm>
            <a:off x="0" y="6459836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https://surfer.nmr.mgh.harvard.edu/fswiki/FsTutorial/SkullStripFix_freeview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FB1C44-6262-46D1-83F0-7021D82207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217186"/>
            <a:ext cx="6145054" cy="307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0781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446F40-5E87-433E-9345-5F561601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normalization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6A5483-624C-44D0-A5EE-D642BE5FA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Intensity normalization helps distinguish between gm and </a:t>
            </a:r>
            <a:r>
              <a:rPr lang="en-CA" sz="2400" dirty="0" err="1"/>
              <a:t>wm</a:t>
            </a:r>
            <a:endParaRPr lang="en-CA" sz="2400" dirty="0"/>
          </a:p>
          <a:p>
            <a:pPr lvl="1"/>
            <a:r>
              <a:rPr lang="en-CA" sz="1800" dirty="0"/>
              <a:t>dependent on an input T1 image that contains sufficient grey/white contrast.</a:t>
            </a:r>
          </a:p>
          <a:p>
            <a:r>
              <a:rPr lang="en-CA" sz="2400" dirty="0"/>
              <a:t>Inconsistent/erratic intensity normalization of T1 can lead to faulty tissue-type classifications, and substantial inaccuracies in segmentation and anatomical surface generation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F5A755-D45B-4EF5-8FD0-4E7138B366B2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657600"/>
            <a:ext cx="618363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1433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18B108-F195-4B11-976F-B14A0D0C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CA6F33-ABAB-4065-9C6E-DA1FFFF00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Faulty output label files, inaccurate extraction of cerebral gm, flawed surface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D6738A-6B45-4194-861D-899B69F943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0841"/>
          <a:stretch/>
        </p:blipFill>
        <p:spPr bwMode="auto">
          <a:xfrm>
            <a:off x="2590800" y="2743200"/>
            <a:ext cx="3630454" cy="369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29172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F2EE29-F042-4907-86C0-C3778568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Pial</a:t>
            </a:r>
            <a:r>
              <a:rPr lang="en-US" dirty="0"/>
              <a:t> Surface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22D354-B0E2-4E98-AFD2-484EB1AC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Misplaced </a:t>
            </a:r>
            <a:r>
              <a:rPr lang="en-US" sz="2800" dirty="0" err="1"/>
              <a:t>pial</a:t>
            </a:r>
            <a:r>
              <a:rPr lang="en-US" sz="2800" dirty="0"/>
              <a:t> surface can lead to </a:t>
            </a:r>
          </a:p>
          <a:p>
            <a:pPr lvl="1"/>
            <a:r>
              <a:rPr lang="en-US" sz="2400" dirty="0"/>
              <a:t>inaccurate surface mapping, </a:t>
            </a:r>
          </a:p>
          <a:p>
            <a:pPr lvl="1"/>
            <a:r>
              <a:rPr lang="en-US" sz="2400" dirty="0"/>
              <a:t>poor quality thickness and volumetric segmentation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3F6610-87BE-4C1F-8BBC-878E9FB5AF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2971800"/>
            <a:ext cx="3718274" cy="370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88852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Editing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525963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/>
              <a:t>Control Points </a:t>
            </a:r>
            <a:r>
              <a:rPr lang="en-US" sz="2800" dirty="0"/>
              <a:t>– correct excluded cortex (generally a portion of a gyrus); correct </a:t>
            </a:r>
            <a:r>
              <a:rPr lang="en-US" sz="2800" dirty="0" err="1"/>
              <a:t>wm</a:t>
            </a:r>
            <a:r>
              <a:rPr lang="en-US" sz="2800" dirty="0"/>
              <a:t> labeled as gm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/>
              <a:t>White Matter Edits </a:t>
            </a:r>
            <a:r>
              <a:rPr lang="en-US" sz="2800" dirty="0"/>
              <a:t>– correct ventricle/</a:t>
            </a:r>
            <a:r>
              <a:rPr lang="en-US" sz="2800" dirty="0" err="1"/>
              <a:t>wm</a:t>
            </a:r>
            <a:r>
              <a:rPr lang="en-US" sz="2800" dirty="0"/>
              <a:t> labeled as cortex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 err="1"/>
              <a:t>Pial</a:t>
            </a:r>
            <a:r>
              <a:rPr lang="en-US" sz="2800" b="1" dirty="0"/>
              <a:t> Edits </a:t>
            </a:r>
            <a:r>
              <a:rPr lang="en-US" sz="2800" dirty="0"/>
              <a:t>– correct non-brain (dura, cerebellum) labeled as cortex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05706"/>
            <a:ext cx="3303588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8277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FreeSurfer</a:t>
            </a:r>
            <a:r>
              <a:rPr lang="en-US" dirty="0"/>
              <a:t> Brian Viewers/Editors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417638"/>
            <a:ext cx="3505200" cy="4391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0" y="1794934"/>
            <a:ext cx="5245768" cy="3205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943600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TKMedit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5147145"/>
            <a:ext cx="1317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Freeview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695166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Mask</a:t>
            </a:r>
          </a:p>
        </p:txBody>
      </p:sp>
      <p:pic>
        <p:nvPicPr>
          <p:cNvPr id="3" name="Picture 2" descr="tkmedit 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524000"/>
            <a:ext cx="399796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tkmedit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4977" y="1524000"/>
            <a:ext cx="4354223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015" y="6019800"/>
            <a:ext cx="3964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volume (</a:t>
            </a:r>
            <a:r>
              <a:rPr lang="en-US" sz="2400" dirty="0" err="1"/>
              <a:t>brainmask.mgz</a:t>
            </a:r>
            <a:r>
              <a:rPr lang="en-US" sz="24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7406" y="6019800"/>
            <a:ext cx="296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Aux volume (</a:t>
            </a:r>
            <a:r>
              <a:rPr lang="en-US" sz="2400" dirty="0" err="1"/>
              <a:t>wm.mgz</a:t>
            </a:r>
            <a:r>
              <a:rPr lang="en-US" sz="24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981200"/>
            <a:ext cx="125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pial</a:t>
            </a:r>
            <a:r>
              <a:rPr lang="en-US" dirty="0">
                <a:solidFill>
                  <a:srgbClr val="FF0000"/>
                </a:solidFill>
              </a:rPr>
              <a:t> surface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2338500"/>
            <a:ext cx="165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gm/</a:t>
            </a:r>
            <a:r>
              <a:rPr lang="en-US" dirty="0" err="1">
                <a:solidFill>
                  <a:srgbClr val="FFFF00"/>
                </a:solidFill>
              </a:rPr>
              <a:t>wm</a:t>
            </a:r>
            <a:r>
              <a:rPr lang="en-US" dirty="0">
                <a:solidFill>
                  <a:srgbClr val="FFFF00"/>
                </a:solidFill>
              </a:rPr>
              <a:t> surface</a:t>
            </a:r>
          </a:p>
        </p:txBody>
      </p:sp>
    </p:spTree>
    <p:extLst>
      <p:ext uri="{BB962C8B-B14F-4D97-AF65-F5344CB8AC3E}">
        <p14:creationId xmlns:p14="http://schemas.microsoft.com/office/powerpoint/2010/main" xmlns="" val="3891530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Points (CP)</a:t>
            </a:r>
          </a:p>
        </p:txBody>
      </p:sp>
      <p:pic>
        <p:nvPicPr>
          <p:cNvPr id="4" name="Picture 3" descr="cp bad.png"/>
          <p:cNvPicPr/>
          <p:nvPr/>
        </p:nvPicPr>
        <p:blipFill>
          <a:blip r:embed="rId2" cstate="print">
            <a:lum bright="35000" contrast="40000"/>
          </a:blip>
          <a:srcRect l="18274" t="17628" r="14724" b="18179"/>
          <a:stretch>
            <a:fillRect/>
          </a:stretch>
        </p:blipFill>
        <p:spPr>
          <a:xfrm>
            <a:off x="304800" y="1325894"/>
            <a:ext cx="4038600" cy="416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p edited.png"/>
          <p:cNvPicPr/>
          <p:nvPr/>
        </p:nvPicPr>
        <p:blipFill>
          <a:blip r:embed="rId3" cstate="print">
            <a:lum bright="35000" contrast="40000"/>
          </a:blip>
          <a:srcRect l="18000" t="17274" r="16000" b="17484"/>
          <a:stretch>
            <a:fillRect/>
          </a:stretch>
        </p:blipFill>
        <p:spPr>
          <a:xfrm>
            <a:off x="4495800" y="1325894"/>
            <a:ext cx="3962400" cy="416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val 2"/>
          <p:cNvSpPr/>
          <p:nvPr/>
        </p:nvSpPr>
        <p:spPr>
          <a:xfrm>
            <a:off x="640266" y="2070736"/>
            <a:ext cx="1676400" cy="13716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445" y="5715000"/>
            <a:ext cx="9003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CPs should be used when gray matter is not captured within the gm boundary (red line)</a:t>
            </a:r>
          </a:p>
          <a:p>
            <a:pPr>
              <a:spcBef>
                <a:spcPts val="600"/>
              </a:spcBef>
            </a:pPr>
            <a:r>
              <a:rPr lang="en-US" dirty="0"/>
              <a:t>Control points increase the intensity values for this location (and surrounding slices). </a:t>
            </a:r>
          </a:p>
          <a:p>
            <a:pPr>
              <a:spcBef>
                <a:spcPts val="600"/>
              </a:spcBef>
            </a:pPr>
            <a:r>
              <a:rPr lang="en-US" dirty="0"/>
              <a:t>This will push both the </a:t>
            </a:r>
            <a:r>
              <a:rPr lang="en-US" dirty="0" err="1"/>
              <a:t>wm</a:t>
            </a:r>
            <a:r>
              <a:rPr lang="en-US" dirty="0"/>
              <a:t> (yellow) and </a:t>
            </a:r>
            <a:r>
              <a:rPr lang="en-US" dirty="0" err="1"/>
              <a:t>pial</a:t>
            </a:r>
            <a:r>
              <a:rPr lang="en-US" dirty="0"/>
              <a:t> (red) boundaries out to include the missing cortex</a:t>
            </a:r>
          </a:p>
        </p:txBody>
      </p:sp>
    </p:spTree>
    <p:extLst>
      <p:ext uri="{BB962C8B-B14F-4D97-AF65-F5344CB8AC3E}">
        <p14:creationId xmlns:p14="http://schemas.microsoft.com/office/powerpoint/2010/main" xmlns="" val="346946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FreeSurfer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Freely available software suite developed by Bruce </a:t>
            </a:r>
            <a:r>
              <a:rPr lang="en-US" sz="2800" dirty="0" err="1"/>
              <a:t>Fischl</a:t>
            </a:r>
            <a:r>
              <a:rPr lang="en-US" sz="2800" dirty="0"/>
              <a:t> and Doug </a:t>
            </a:r>
            <a:r>
              <a:rPr lang="en-US" sz="2800" dirty="0" err="1"/>
              <a:t>Greve</a:t>
            </a:r>
            <a:r>
              <a:rPr lang="en-US" sz="2800" dirty="0"/>
              <a:t> at MGH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Set of automated tools for reconstruction of the brain’s cortical surface from structural* MRI data</a:t>
            </a:r>
            <a:endParaRPr lang="en-US" sz="7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 err="1"/>
              <a:t>Freesurfer</a:t>
            </a:r>
            <a:r>
              <a:rPr lang="en-US" sz="2800" dirty="0"/>
              <a:t> team @ MGH:</a:t>
            </a: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4" name="Picture 6" descr="Image result for bruce fischl">
            <a:extLst>
              <a:ext uri="{FF2B5EF4-FFF2-40B4-BE49-F238E27FC236}">
                <a16:creationId xmlns:a16="http://schemas.microsoft.com/office/drawing/2014/main" xmlns="" id="{B28A3EA2-82D7-44E0-A17D-C383C7F1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128" y="3960246"/>
            <a:ext cx="1651438" cy="1651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FD4F55-DDE1-4FAB-B424-C6FD6AD423F0}"/>
              </a:ext>
            </a:extLst>
          </p:cNvPr>
          <p:cNvSpPr txBox="1"/>
          <p:nvPr/>
        </p:nvSpPr>
        <p:spPr>
          <a:xfrm>
            <a:off x="288456" y="564184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Bruce </a:t>
            </a:r>
            <a:r>
              <a:rPr lang="en-US" dirty="0" err="1"/>
              <a:t>Fischl</a:t>
            </a:r>
            <a:endParaRPr lang="en-US" dirty="0"/>
          </a:p>
        </p:txBody>
      </p:sp>
      <p:pic>
        <p:nvPicPr>
          <p:cNvPr id="6" name="Picture 10" descr="https://www.martinos.org/files/styles/medium/public/node/user_profile_photos/greve-doug.jpg?itok=99SIIAiR">
            <a:extLst>
              <a:ext uri="{FF2B5EF4-FFF2-40B4-BE49-F238E27FC236}">
                <a16:creationId xmlns:a16="http://schemas.microsoft.com/office/drawing/2014/main" xmlns="" id="{BB5528C1-D49D-45D2-86A4-FEB49212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8627" y="3919713"/>
            <a:ext cx="1196663" cy="1790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4B972A-8CC9-47FF-BB85-1C46E8A7FBA5}"/>
              </a:ext>
            </a:extLst>
          </p:cNvPr>
          <p:cNvSpPr txBox="1"/>
          <p:nvPr/>
        </p:nvSpPr>
        <p:spPr>
          <a:xfrm>
            <a:off x="2044350" y="568960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Doug </a:t>
            </a:r>
            <a:r>
              <a:rPr lang="en-US" dirty="0" err="1"/>
              <a:t>Greve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73B956F5-FC20-47B1-B205-EBEC0EC5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346" t="13176" b="10218"/>
          <a:stretch/>
        </p:blipFill>
        <p:spPr>
          <a:xfrm>
            <a:off x="3518124" y="3919713"/>
            <a:ext cx="5497292" cy="2063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46BDEB-7172-426C-B923-8E7D2DCE181C}"/>
              </a:ext>
            </a:extLst>
          </p:cNvPr>
          <p:cNvSpPr/>
          <p:nvPr/>
        </p:nvSpPr>
        <p:spPr>
          <a:xfrm>
            <a:off x="4267822" y="5983069"/>
            <a:ext cx="44296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5"/>
              </a:rPr>
              <a:t>Laboratory for Computational Neuroimaging</a:t>
            </a:r>
            <a:endParaRPr lang="en-US" b="1" dirty="0"/>
          </a:p>
          <a:p>
            <a:pPr algn="ctr"/>
            <a:r>
              <a:rPr lang="en-US" b="1" dirty="0" err="1"/>
              <a:t>Martinos</a:t>
            </a:r>
            <a:r>
              <a:rPr lang="en-US" b="1" dirty="0"/>
              <a:t> Center for Biomedical Imaging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0523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Matter Edits (WM)</a:t>
            </a:r>
          </a:p>
        </p:txBody>
      </p:sp>
      <p:pic>
        <p:nvPicPr>
          <p:cNvPr id="3" name="Picture 2" descr="wm Ba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22513"/>
            <a:ext cx="3810000" cy="4187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wmask Bad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1219200"/>
            <a:ext cx="3810000" cy="419099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8200" y="2743201"/>
            <a:ext cx="1676400" cy="13716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0445" y="5552182"/>
            <a:ext cx="86726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White matter edits should be done when gm/</a:t>
            </a:r>
            <a:r>
              <a:rPr lang="en-US" dirty="0" err="1"/>
              <a:t>wm</a:t>
            </a:r>
            <a:r>
              <a:rPr lang="en-US" dirty="0"/>
              <a:t> boundaries exist within </a:t>
            </a:r>
            <a:r>
              <a:rPr lang="en-US" dirty="0" err="1"/>
              <a:t>wm</a:t>
            </a:r>
            <a:r>
              <a:rPr lang="en-US" dirty="0"/>
              <a:t> or ventricles</a:t>
            </a:r>
          </a:p>
          <a:p>
            <a:pPr>
              <a:spcBef>
                <a:spcPts val="600"/>
              </a:spcBef>
            </a:pPr>
            <a:r>
              <a:rPr lang="en-US" dirty="0"/>
              <a:t>As good practice you should fill all ventricles.</a:t>
            </a:r>
          </a:p>
          <a:p>
            <a:pPr>
              <a:spcBef>
                <a:spcPts val="600"/>
              </a:spcBef>
            </a:pPr>
            <a:r>
              <a:rPr lang="en-US" dirty="0"/>
              <a:t>WM fills will push the gm/</a:t>
            </a:r>
            <a:r>
              <a:rPr lang="en-US" dirty="0" err="1"/>
              <a:t>wm</a:t>
            </a:r>
            <a:r>
              <a:rPr lang="en-US" dirty="0"/>
              <a:t> &amp; </a:t>
            </a:r>
            <a:r>
              <a:rPr lang="en-US" dirty="0" err="1"/>
              <a:t>pial</a:t>
            </a:r>
            <a:r>
              <a:rPr lang="en-US" dirty="0"/>
              <a:t> boundary past the point you fill in</a:t>
            </a:r>
          </a:p>
        </p:txBody>
      </p:sp>
    </p:spTree>
    <p:extLst>
      <p:ext uri="{BB962C8B-B14F-4D97-AF65-F5344CB8AC3E}">
        <p14:creationId xmlns:p14="http://schemas.microsoft.com/office/powerpoint/2010/main" xmlns="" val="2174651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Pial Editing</a:t>
            </a:r>
          </a:p>
        </p:txBody>
      </p:sp>
      <p:pic>
        <p:nvPicPr>
          <p:cNvPr id="3" name="Picture 2" descr="Pial Edit 1.png"/>
          <p:cNvPicPr/>
          <p:nvPr/>
        </p:nvPicPr>
        <p:blipFill>
          <a:blip r:embed="rId2" cstate="print"/>
          <a:srcRect l="20259" t="22142" r="26117" b="27042"/>
          <a:stretch>
            <a:fillRect/>
          </a:stretch>
        </p:blipFill>
        <p:spPr>
          <a:xfrm>
            <a:off x="457200" y="1311007"/>
            <a:ext cx="3810000" cy="4124171"/>
          </a:xfrm>
          <a:prstGeom prst="rect">
            <a:avLst/>
          </a:prstGeom>
        </p:spPr>
      </p:pic>
      <p:pic>
        <p:nvPicPr>
          <p:cNvPr id="4" name="Picture 3" descr="Pial Edit 2.png"/>
          <p:cNvPicPr/>
          <p:nvPr/>
        </p:nvPicPr>
        <p:blipFill>
          <a:blip r:embed="rId3" cstate="print"/>
          <a:srcRect l="24884" t="20418" r="21257" b="26497"/>
          <a:stretch>
            <a:fillRect/>
          </a:stretch>
        </p:blipFill>
        <p:spPr>
          <a:xfrm>
            <a:off x="4572000" y="1295400"/>
            <a:ext cx="3962400" cy="413977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905000" y="1320378"/>
            <a:ext cx="838200" cy="762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445" y="5629126"/>
            <a:ext cx="854635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Pial</a:t>
            </a:r>
            <a:r>
              <a:rPr lang="en-US" dirty="0"/>
              <a:t> editing should be done when non-brain tissue is included in the </a:t>
            </a:r>
            <a:r>
              <a:rPr lang="en-US" dirty="0" err="1"/>
              <a:t>pial</a:t>
            </a:r>
            <a:r>
              <a:rPr lang="en-US" dirty="0"/>
              <a:t> boundary (red)</a:t>
            </a:r>
          </a:p>
          <a:p>
            <a:pPr>
              <a:spcBef>
                <a:spcPts val="600"/>
              </a:spcBef>
            </a:pPr>
            <a:r>
              <a:rPr lang="en-US" dirty="0"/>
              <a:t>This is frequently an issue near the cerebellum, with blood vessels near ant temporal, and dorsal regions of the midline</a:t>
            </a:r>
          </a:p>
        </p:txBody>
      </p:sp>
    </p:spTree>
    <p:extLst>
      <p:ext uri="{BB962C8B-B14F-4D97-AF65-F5344CB8AC3E}">
        <p14:creationId xmlns:p14="http://schemas.microsoft.com/office/powerpoint/2010/main" xmlns="" val="2948827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66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 descr="https://encrypted-tbn1.gstatic.com/images?q=tbn:ANd9GcT-TYNzqbylQd2LX1t6VINEgOws3VHJ6uy972JI_hBSu2ofr_khTQ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76767"/>
            <a:ext cx="2273588" cy="247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9933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What’s wrong with this </a:t>
            </a:r>
            <a:r>
              <a:rPr lang="en-US" dirty="0" err="1">
                <a:solidFill>
                  <a:schemeClr val="bg1"/>
                </a:solidFill>
              </a:rPr>
              <a:t>parcellation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6" name="Picture 6" descr="Macintosh HD:Users:nxs137430:Desktop:Subj_bad_skullstrip_aseg_and_surface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524000"/>
            <a:ext cx="4991100" cy="50450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Cerebellum included in the cortical parcellation!</a:t>
            </a:r>
          </a:p>
        </p:txBody>
      </p:sp>
      <p:pic>
        <p:nvPicPr>
          <p:cNvPr id="6" name="Picture 6" descr="Macintosh HD:Users:nxs137430:Desktop:Subj_bad_skullstrip_aseg_and_surface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524000"/>
            <a:ext cx="4991100" cy="5045093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67200" y="3124200"/>
            <a:ext cx="2438400" cy="2590800"/>
          </a:xfrm>
          <a:prstGeom prst="ellipse">
            <a:avLst/>
          </a:prstGeom>
          <a:noFill/>
          <a:ln w="603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kind of edit would you make?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0"/>
            <a:ext cx="491490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49422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Answer: Add control points to R Temporal Lobe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91690" y="1447800"/>
            <a:ext cx="4960620" cy="506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9E9A9E8-3D60-4DFD-84A4-67A0A4A5C953}"/>
              </a:ext>
            </a:extLst>
          </p:cNvPr>
          <p:cNvSpPr txBox="1"/>
          <p:nvPr/>
        </p:nvSpPr>
        <p:spPr>
          <a:xfrm>
            <a:off x="5926826" y="471742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1D05BB9-335C-4EFB-9536-DD5D683C5FA6}"/>
              </a:ext>
            </a:extLst>
          </p:cNvPr>
          <p:cNvSpPr txBox="1"/>
          <p:nvPr/>
        </p:nvSpPr>
        <p:spPr>
          <a:xfrm>
            <a:off x="6055941" y="498700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DC7A71-6F54-4DB9-ACBE-3850A1DDA18C}"/>
              </a:ext>
            </a:extLst>
          </p:cNvPr>
          <p:cNvSpPr txBox="1"/>
          <p:nvPr/>
        </p:nvSpPr>
        <p:spPr>
          <a:xfrm>
            <a:off x="5897191" y="494817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73E668-5FDC-4419-BF28-1E3BC8031C38}"/>
              </a:ext>
            </a:extLst>
          </p:cNvPr>
          <p:cNvSpPr txBox="1"/>
          <p:nvPr/>
        </p:nvSpPr>
        <p:spPr>
          <a:xfrm>
            <a:off x="5411042" y="4871307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338449E-AF88-400E-BA43-554E7C0EC578}"/>
              </a:ext>
            </a:extLst>
          </p:cNvPr>
          <p:cNvSpPr txBox="1"/>
          <p:nvPr/>
        </p:nvSpPr>
        <p:spPr>
          <a:xfrm>
            <a:off x="6174142" y="4272933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9E2C246-7C3D-405C-B278-30C41009ACD4}"/>
              </a:ext>
            </a:extLst>
          </p:cNvPr>
          <p:cNvSpPr txBox="1"/>
          <p:nvPr/>
        </p:nvSpPr>
        <p:spPr>
          <a:xfrm>
            <a:off x="5524698" y="4871308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BE4F336-CCB0-4A78-B694-5BA2838B9194}"/>
              </a:ext>
            </a:extLst>
          </p:cNvPr>
          <p:cNvSpPr txBox="1"/>
          <p:nvPr/>
        </p:nvSpPr>
        <p:spPr>
          <a:xfrm>
            <a:off x="6040505" y="4512729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C6ECB62-FD0D-4789-A8CF-7E3AE8A27814}"/>
              </a:ext>
            </a:extLst>
          </p:cNvPr>
          <p:cNvSpPr txBox="1"/>
          <p:nvPr/>
        </p:nvSpPr>
        <p:spPr>
          <a:xfrm>
            <a:off x="6290324" y="4077284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3280209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 da, it’s fixed!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03120" y="1453515"/>
            <a:ext cx="4937760" cy="502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1537A9-4616-4547-B016-5EE859BD3A03}"/>
              </a:ext>
            </a:extLst>
          </p:cNvPr>
          <p:cNvSpPr txBox="1"/>
          <p:nvPr/>
        </p:nvSpPr>
        <p:spPr>
          <a:xfrm>
            <a:off x="5867400" y="479762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64605F-47E8-43C0-894C-5FE40A5B78DF}"/>
              </a:ext>
            </a:extLst>
          </p:cNvPr>
          <p:cNvSpPr txBox="1"/>
          <p:nvPr/>
        </p:nvSpPr>
        <p:spPr>
          <a:xfrm>
            <a:off x="5973966" y="502622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40DCC9-A94D-4784-9C04-62F1CC6377C4}"/>
              </a:ext>
            </a:extLst>
          </p:cNvPr>
          <p:cNvSpPr txBox="1"/>
          <p:nvPr/>
        </p:nvSpPr>
        <p:spPr>
          <a:xfrm>
            <a:off x="5815216" y="498738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6D0523C-3152-4ACB-B82E-6191FD5AB638}"/>
              </a:ext>
            </a:extLst>
          </p:cNvPr>
          <p:cNvSpPr txBox="1"/>
          <p:nvPr/>
        </p:nvSpPr>
        <p:spPr>
          <a:xfrm>
            <a:off x="5353742" y="4947064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AB8E942-30FE-4FB7-8CEF-B010B5AFD597}"/>
              </a:ext>
            </a:extLst>
          </p:cNvPr>
          <p:cNvSpPr txBox="1"/>
          <p:nvPr/>
        </p:nvSpPr>
        <p:spPr>
          <a:xfrm>
            <a:off x="6089650" y="4316540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42AE018-6CA4-4E0F-8848-0D9D7D1887AB}"/>
              </a:ext>
            </a:extLst>
          </p:cNvPr>
          <p:cNvSpPr txBox="1"/>
          <p:nvPr/>
        </p:nvSpPr>
        <p:spPr>
          <a:xfrm>
            <a:off x="5460308" y="4911187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B2BDA00-2D29-4A0B-8CF9-069F3CE266C4}"/>
              </a:ext>
            </a:extLst>
          </p:cNvPr>
          <p:cNvSpPr txBox="1"/>
          <p:nvPr/>
        </p:nvSpPr>
        <p:spPr>
          <a:xfrm>
            <a:off x="5973966" y="4610872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659A45F-F3E8-4647-B34E-A16F5CBFF36D}"/>
              </a:ext>
            </a:extLst>
          </p:cNvPr>
          <p:cNvSpPr txBox="1"/>
          <p:nvPr/>
        </p:nvSpPr>
        <p:spPr>
          <a:xfrm>
            <a:off x="6211684" y="4126774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1796003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kind of edit would you make?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4905756" cy="5204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6651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Answer: Fill ventricle space (</a:t>
            </a:r>
            <a:r>
              <a:rPr lang="en-US" dirty="0" err="1">
                <a:solidFill>
                  <a:schemeClr val="bg1"/>
                </a:solidFill>
              </a:rPr>
              <a:t>wm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7800"/>
            <a:ext cx="4965954" cy="4915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6247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6810B-A5CF-459D-AF6C-21B34737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FreeSurfer</a:t>
            </a:r>
            <a:r>
              <a:rPr lang="en-US" dirty="0"/>
              <a:t>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7D77D2-8634-454D-9086-A156F5A9D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Structural MRI</a:t>
            </a:r>
          </a:p>
          <a:p>
            <a:pPr lvl="1"/>
            <a:r>
              <a:rPr lang="en-US" sz="2000" dirty="0"/>
              <a:t>Skull stripping, bias field correction, gray-white matter segmentation</a:t>
            </a:r>
          </a:p>
          <a:p>
            <a:pPr lvl="1"/>
            <a:r>
              <a:rPr lang="en-US" sz="2000" dirty="0"/>
              <a:t>Reconstruction of cortical surface models</a:t>
            </a:r>
          </a:p>
          <a:p>
            <a:pPr lvl="1"/>
            <a:r>
              <a:rPr lang="en-US" sz="2000" dirty="0"/>
              <a:t>Labeling of regions of cortical surface and subcortical brain structures</a:t>
            </a:r>
          </a:p>
          <a:p>
            <a:pPr lvl="1"/>
            <a:r>
              <a:rPr lang="en-US" sz="2000" dirty="0"/>
              <a:t>Computation of cortical thickness, surface area and volume measures &amp; subcortical volume measures</a:t>
            </a:r>
          </a:p>
          <a:p>
            <a:pPr lvl="1"/>
            <a:r>
              <a:rPr lang="en-US" sz="2000" dirty="0"/>
              <a:t>Statistical analysis of group morphometry differences (</a:t>
            </a:r>
            <a:r>
              <a:rPr lang="en-US" sz="2000" dirty="0" err="1"/>
              <a:t>Qdec</a:t>
            </a:r>
            <a:r>
              <a:rPr lang="en-US" sz="2000" dirty="0"/>
              <a:t>)</a:t>
            </a:r>
          </a:p>
          <a:p>
            <a:r>
              <a:rPr lang="en-US" sz="2400" dirty="0"/>
              <a:t>Diffusion MRI</a:t>
            </a:r>
          </a:p>
          <a:p>
            <a:pPr lvl="1"/>
            <a:r>
              <a:rPr lang="en-US" sz="2000" dirty="0"/>
              <a:t>Reconstruction of major white matter pathways via probabilistic tractography (TRACULA)</a:t>
            </a:r>
          </a:p>
          <a:p>
            <a:r>
              <a:rPr lang="en-US" sz="2400" dirty="0"/>
              <a:t>Functional MRI</a:t>
            </a:r>
          </a:p>
          <a:p>
            <a:pPr lvl="1"/>
            <a:r>
              <a:rPr lang="en-US" sz="2000" dirty="0"/>
              <a:t>Statistical analysis of functional data on the cortical surface (FS-FAST)</a:t>
            </a:r>
          </a:p>
          <a:p>
            <a:r>
              <a:rPr lang="en-US" sz="2400" dirty="0"/>
              <a:t>Multimodal registration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17643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kind of edit would you make?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3E39A4-F1D9-43DE-A67C-7D3BC45FCA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086" y="1898126"/>
            <a:ext cx="3657600" cy="3700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95D9AF-199B-48EC-9E82-4AA1C0FBDE9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898126"/>
            <a:ext cx="3586499" cy="37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9649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Pial</a:t>
            </a:r>
            <a:r>
              <a:rPr lang="en-US" dirty="0">
                <a:solidFill>
                  <a:schemeClr val="bg1"/>
                </a:solidFill>
              </a:rPr>
              <a:t> edit of sagittal sinus &amp; cerebellum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DC11091-2716-4B3E-8354-E0311532C3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086" y="1898126"/>
            <a:ext cx="3657600" cy="370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DF0C1A3-F7B9-4FAE-952A-108A0F5ADC0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898126"/>
            <a:ext cx="3586499" cy="372513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307229" y="1299901"/>
            <a:ext cx="533400" cy="715962"/>
          </a:xfrm>
          <a:prstGeom prst="straightConnector1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7239000" y="4648200"/>
            <a:ext cx="533400" cy="381000"/>
          </a:xfrm>
          <a:prstGeom prst="straightConnector1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BA9F7869-FFED-4467-9697-B99A1043ECF8}"/>
              </a:ext>
            </a:extLst>
          </p:cNvPr>
          <p:cNvCxnSpPr>
            <a:cxnSpLocks/>
          </p:cNvCxnSpPr>
          <p:nvPr/>
        </p:nvCxnSpPr>
        <p:spPr>
          <a:xfrm flipH="1">
            <a:off x="6781800" y="1316701"/>
            <a:ext cx="339272" cy="682363"/>
          </a:xfrm>
          <a:prstGeom prst="straightConnector1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53642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kind of edit would you make?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0390" y="1600200"/>
            <a:ext cx="478155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36622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Answer: Add control point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486727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5AECF29-E110-422A-BE90-44E22F9A6409}"/>
              </a:ext>
            </a:extLst>
          </p:cNvPr>
          <p:cNvSpPr txBox="1"/>
          <p:nvPr/>
        </p:nvSpPr>
        <p:spPr>
          <a:xfrm>
            <a:off x="4800600" y="4572000"/>
            <a:ext cx="274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2285608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676400" y="1524000"/>
            <a:ext cx="3028122" cy="35814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Pre-Editing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00600" y="1524000"/>
            <a:ext cx="2915478" cy="35814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Editing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recon-all</a:t>
            </a:r>
            <a:r>
              <a:rPr lang="en-US" dirty="0"/>
              <a:t> Processing Flow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865313227"/>
              </p:ext>
            </p:extLst>
          </p:nvPr>
        </p:nvGraphicFramePr>
        <p:xfrm>
          <a:off x="304800" y="381000"/>
          <a:ext cx="88392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B6996A-E29C-4AF9-9F9A-F678606B2770}"/>
              </a:ext>
            </a:extLst>
          </p:cNvPr>
          <p:cNvSpPr txBox="1"/>
          <p:nvPr/>
        </p:nvSpPr>
        <p:spPr>
          <a:xfrm>
            <a:off x="742950" y="5471886"/>
            <a:ext cx="76581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recon-all -autorecon2-cp –s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recon-all -autorecon2-wm –s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recon-all -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autorecon-pial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8559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recon-all -autorecon3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 Spherical Mapping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 Spherical Registration 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Spherical Registration, contralateral hemi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Map </a:t>
            </a:r>
            <a:r>
              <a:rPr lang="en-US" sz="2800" dirty="0" err="1"/>
              <a:t>avg</a:t>
            </a:r>
            <a:r>
              <a:rPr lang="en-US" sz="2800" dirty="0"/>
              <a:t> curvature to subject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b="1" dirty="0"/>
              <a:t>Cortical Parcellation – </a:t>
            </a:r>
            <a:r>
              <a:rPr lang="en-US" sz="2800" b="1" dirty="0" err="1"/>
              <a:t>Desikan</a:t>
            </a:r>
            <a:r>
              <a:rPr lang="en-US" sz="2800" b="1" dirty="0"/>
              <a:t> </a:t>
            </a:r>
            <a:r>
              <a:rPr lang="en-US" sz="2800" b="1" dirty="0" err="1"/>
              <a:t>Killiany</a:t>
            </a:r>
            <a:r>
              <a:rPr lang="en-US" sz="2800" b="1" dirty="0"/>
              <a:t>  &amp; </a:t>
            </a:r>
            <a:r>
              <a:rPr lang="en-US" altLang="en-US" sz="2800" b="1" dirty="0" err="1"/>
              <a:t>Destrieux</a:t>
            </a:r>
            <a:r>
              <a:rPr lang="en-US" sz="2800" b="1" dirty="0"/>
              <a:t> labeling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b="1" dirty="0"/>
              <a:t>Cortical Parcellation Statistics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Cortical Ribbon Mask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2800" dirty="0"/>
              <a:t>Cortical Parcellation mapping to </a:t>
            </a:r>
            <a:r>
              <a:rPr lang="en-US" sz="2800" dirty="0" err="1"/>
              <a:t>aseg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34239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2841C4-AF5B-42A4-93BB-4168DEB7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aseg.stats</a:t>
            </a:r>
            <a:r>
              <a:rPr lang="en-US" dirty="0"/>
              <a:t> for subcortical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8062B5-0BB8-404A-A78F-E735D081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Aggregate stats for multiple subjects</a:t>
            </a:r>
          </a:p>
          <a:p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623E48AB-2483-44F5-B14C-39F65E345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485106"/>
            <a:ext cx="8991600" cy="23780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Index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SegId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NVoxels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Volume_mm3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StructName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                     Mean       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StdDev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     Min       Max       Range 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1   4      5855     5855.0  Left-Lateral-Ventricle            37.7920    10.9705    20.0000    88.0000    68.0000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2   5       245      245.0  Left-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Inf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-Lat-Vent                 56.4091     9.5906    26.0000    79.0000    53.0000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3   7     16357    16357.0  Left-Cerebellum-White-Matter      91.2850     4.8989    49.0000   106.0000    57.0000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4   8     60367    60367.0  Left-Cerebellum-Cortex            76.3620     9.5724    26.0000   135.0000   109.0000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5  10      7460     7460.0  Left-Thalamus-Proper              91.3778     7.4668    43.0000   108.0000    65.0000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6  11      3133     3133.0  Left-Caudate                      78.5801     8.2886    42.0000   107.0000    65.0000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7  12      5521     5521.0  Left-Putamen                      86.9680     5.5752    66.0000   106.0000    40.0000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8  13      1816     1816.0  Left-Pallidum                     97.7162     3.4302    79.0000   106.0000    27.0000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9  14       852      852.0  3rd-Ventricle                     41.9007    11.8230    22.0000    69.0000    47.0000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10  15      1820     1820.0  4th-Ventricle                     39.7053    10.6407    20.0000    76.0000    56.0000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11  16     25647    25647.0  Brain-Stem                        85.2103     8.2819    38.0000   106.0000    68.0000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12  17      4467     4467.0  Left-Hippocampus                  77.6346     7.5845    45.0000   107.0000    62.0000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13  18      1668     1668.0  Left-Amygdala                     74.5104     5.8320    50.0000    94.0000    44.0000 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14  24      1595     1595.0  CSF                               52.1348    11.6113    29.0000    87.0000    58.0000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4C229AA6-2BC3-4974-9698-3F7586837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71182"/>
            <a:ext cx="7772400" cy="10772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asegstats2table --subjects </a:t>
            </a:r>
            <a:r>
              <a:rPr lang="en-US" altLang="en-US" sz="16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</a:t>
            </a:r>
            <a:r>
              <a:rPr lang="en-US" altLang="en-US" sz="16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ernie</a:t>
            </a:r>
            <a:r>
              <a:rPr lang="en-US" altLang="en-US" sz="16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fred</a:t>
            </a:r>
            <a:r>
              <a:rPr lang="en-US" altLang="en-US" sz="16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volume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tablefile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aseg_stats.txt</a:t>
            </a:r>
            <a:r>
              <a:rPr lang="en-US" alt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8624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CA" dirty="0"/>
              <a:t>Cortical Thickness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828800"/>
            <a:ext cx="6653213" cy="44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59A74C-37AD-4A19-B2EA-9F790E4A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?</a:t>
            </a:r>
            <a:r>
              <a:rPr lang="en-US" dirty="0" err="1"/>
              <a:t>h.aparc.stats</a:t>
            </a:r>
            <a:r>
              <a:rPr lang="en-US" dirty="0"/>
              <a:t> files for cortical surface measures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33EEEE-0926-4986-A582-AE456D266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Aggregate stats for multiple subjects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F445FD48-3E9A-4C78-9DAB-E7D406488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7772400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aparcstats2table --subjects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ernie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--hemi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thickness --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tablefile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aparc_stats.txt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01750BD-F0DC-4652-83CD-B35ACA64A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2117725"/>
            <a:ext cx="8763000" cy="14636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StructName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                       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NumVert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SurfArea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GrayVol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ThickAvg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ThickStd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MeanCurv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GausCurv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FoldInd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CurvInd</a:t>
            </a:r>
            <a:endParaRPr lang="en-US" altLang="en-US" sz="1000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unknown                                 10863   7151  13207  1.776      1.629     0.121     0.107   383  50.8</a:t>
            </a:r>
          </a:p>
          <a:p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bankssts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                               1222    830   2290  2.711      0.559     0.112     0.027    10   1.3</a:t>
            </a:r>
          </a:p>
          <a:p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caudalanteriorcingulate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                 830    585   1459  2.474      0.569     0.128     0.020    10   0.7</a:t>
            </a:r>
          </a:p>
          <a:p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caudalmiddlefrontal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                    2509   1658   4979  2.653      0.567     0.125     0.035    27   3.5</a:t>
            </a:r>
          </a:p>
          <a:p>
            <a:r>
              <a:rPr lang="en-US" altLang="en-US" sz="1000" dirty="0" err="1">
                <a:solidFill>
                  <a:schemeClr val="bg1"/>
                </a:solidFill>
                <a:latin typeface="Lucida Sans Typewriter" panose="020B0509030504030204" pitchFamily="49" charset="0"/>
              </a:rPr>
              <a:t>corpuscallosum</a:t>
            </a:r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                           2124   1340    569  0.489      0.631     0.151     0.110    87   8.0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cuneus                                   2737   1706   3086  1.741      0.509     0.162     0.065    52   8.0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entorhinal                                495    330   1685  3.150      0.753     0.149     0.187    15   1.5</a:t>
            </a:r>
          </a:p>
          <a:p>
            <a:r>
              <a:rPr lang="en-US" altLang="en-US" sz="10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fusiform                                 3878   2638   7887  2.627      0.724     0.137     0.046    57   6.7</a:t>
            </a:r>
          </a:p>
        </p:txBody>
      </p:sp>
    </p:spTree>
    <p:extLst>
      <p:ext uri="{BB962C8B-B14F-4D97-AF65-F5344CB8AC3E}">
        <p14:creationId xmlns:p14="http://schemas.microsoft.com/office/powerpoint/2010/main" xmlns="" val="118545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0AF691-CEE8-47EA-99F3-7A26789A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atlas-based ROI estimates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F4C603-0BCC-44D8-AEA5-FDB63390B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Qdec</a:t>
            </a:r>
            <a:r>
              <a:rPr lang="en-US" sz="2800" dirty="0"/>
              <a:t>  = Query, Design, Estimate, Contrast</a:t>
            </a:r>
          </a:p>
          <a:p>
            <a:r>
              <a:rPr lang="en-US" sz="2800" dirty="0"/>
              <a:t>GUI interface to perform inter-subject/group averaging on the cortical surface</a:t>
            </a:r>
          </a:p>
          <a:p>
            <a:pPr lvl="1"/>
            <a:r>
              <a:rPr lang="en-US" sz="2400" dirty="0"/>
              <a:t>GLM based models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mri_glmfit</a:t>
            </a:r>
            <a:r>
              <a:rPr lang="en-US" sz="2400" dirty="0"/>
              <a:t>) </a:t>
            </a:r>
          </a:p>
          <a:p>
            <a:pPr marL="457200" lvl="1" indent="0" algn="ctr">
              <a:buNone/>
            </a:pPr>
            <a:endParaRPr lang="en-US" sz="2400" dirty="0"/>
          </a:p>
          <a:p>
            <a:pPr marL="457200" lvl="1" indent="0" algn="ctr">
              <a:buNone/>
            </a:pPr>
            <a:r>
              <a:rPr lang="en-US" sz="2400" dirty="0"/>
              <a:t>y = X * beta</a:t>
            </a:r>
          </a:p>
          <a:p>
            <a:pPr marL="0" lvl="1" indent="0">
              <a:buNone/>
            </a:pPr>
            <a:r>
              <a:rPr lang="en-US" sz="2400" b="1" dirty="0"/>
              <a:t>y</a:t>
            </a:r>
            <a:r>
              <a:rPr lang="en-US" sz="2400" dirty="0"/>
              <a:t> is a vector of observed data (e.g., thickness at each vertex)</a:t>
            </a:r>
          </a:p>
          <a:p>
            <a:pPr marL="0" lvl="1" indent="0">
              <a:buNone/>
            </a:pPr>
            <a:r>
              <a:rPr lang="en-US" sz="2400" b="1" dirty="0"/>
              <a:t>X</a:t>
            </a:r>
            <a:r>
              <a:rPr lang="en-US" sz="2400" dirty="0"/>
              <a:t> is the known design (e.g., age, gender)</a:t>
            </a:r>
          </a:p>
          <a:p>
            <a:pPr marL="0" lvl="1" indent="0">
              <a:buNone/>
            </a:pPr>
            <a:r>
              <a:rPr lang="en-US" sz="2400" b="1" dirty="0"/>
              <a:t>beta</a:t>
            </a:r>
            <a:r>
              <a:rPr lang="en-US" sz="2400" dirty="0"/>
              <a:t> is unknown parameter estimates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664D1DA-1CC1-4D42-9E13-2DD285E25566}"/>
              </a:ext>
            </a:extLst>
          </p:cNvPr>
          <p:cNvSpPr/>
          <p:nvPr/>
        </p:nvSpPr>
        <p:spPr>
          <a:xfrm>
            <a:off x="0" y="6172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https://surfer.nmr.mgh.harvard.edu/fswiki/FsTutorial/QdecGroupAnalysis_freeview</a:t>
            </a:r>
            <a:endParaRPr lang="en-US" dirty="0"/>
          </a:p>
          <a:p>
            <a:r>
              <a:rPr lang="en-US" dirty="0">
                <a:hlinkClick r:id="rId3"/>
              </a:rPr>
              <a:t>https://surfer.nmr.mgh.harvard.edu/fswiki/FsTutorial/GlmReview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3243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065D9D-91F0-4EE0-A43E-2195453A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FreeSurfer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1796CC-3BC2-4D2E-9F5B-818266E2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1981200" cy="914400"/>
          </a:xfrm>
        </p:spPr>
        <p:txBody>
          <a:bodyPr/>
          <a:lstStyle/>
          <a:p>
            <a:r>
              <a:rPr lang="en-US" dirty="0"/>
              <a:t>Wiki!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32C910-8016-4075-AF09-4F714BB837E7}"/>
              </a:ext>
            </a:extLst>
          </p:cNvPr>
          <p:cNvSpPr txBox="1">
            <a:spLocks/>
          </p:cNvSpPr>
          <p:nvPr/>
        </p:nvSpPr>
        <p:spPr>
          <a:xfrm>
            <a:off x="6477000" y="2470061"/>
            <a:ext cx="2999148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Mailing List!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A8F888-FFE7-4862-A54F-ECAA9745CF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52" y="1676400"/>
            <a:ext cx="6403448" cy="35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FB1F202-15D1-45B9-BB41-28AD6C24F8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0364" y="3054645"/>
            <a:ext cx="6513636" cy="36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14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3312C-1C3E-4C66-A272-97BC6609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Qdec</a:t>
            </a:r>
            <a:r>
              <a:rPr lang="en-US" dirty="0"/>
              <a:t> input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A47347-5D03-4FB9-AF23-9098F447F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qdec.table.dat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DB707C-80BE-4F1B-B8E5-5494F8E19C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7750" y="2282031"/>
            <a:ext cx="70485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3102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C18212-685D-4669-AABB-BBBDBDDB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qdec.table.dat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7497DA52-E0BC-49D1-9478-EC036CC16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6546" y="1295400"/>
            <a:ext cx="7120482" cy="5334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5FD788D-20BB-4346-B3AE-B2EC74E8482A}"/>
              </a:ext>
            </a:extLst>
          </p:cNvPr>
          <p:cNvSpPr/>
          <p:nvPr/>
        </p:nvSpPr>
        <p:spPr>
          <a:xfrm>
            <a:off x="1066800" y="1752600"/>
            <a:ext cx="609600" cy="228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4528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AE7AF4-240C-45E0-88B5-E418515E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GLM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D4801CC-A027-4CEF-B5B2-D28420347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0700" y="1295400"/>
            <a:ext cx="5257800" cy="445460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FE54BB2-9F1C-4A48-B3A8-B7A8BF2B802A}"/>
              </a:ext>
            </a:extLst>
          </p:cNvPr>
          <p:cNvSpPr txBox="1"/>
          <p:nvPr/>
        </p:nvSpPr>
        <p:spPr>
          <a:xfrm>
            <a:off x="152400" y="5909618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Note. Up to 4 factors allowed in GUI interface. More complex models require command line usage of </a:t>
            </a:r>
            <a:r>
              <a:rPr lang="en-US" i="1" dirty="0" err="1"/>
              <a:t>mri_glmfit</a:t>
            </a:r>
            <a:endParaRPr lang="en-US" i="1" dirty="0"/>
          </a:p>
          <a:p>
            <a:r>
              <a:rPr lang="en-US" dirty="0">
                <a:hlinkClick r:id="rId3"/>
              </a:rPr>
              <a:t>https://surfer.nmr.mgh.harvard.edu/fswiki/FsTutorial/GroupAnalysis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897C7BC-FA8B-4C1B-8B24-8BAEA21A4E4F}"/>
              </a:ext>
            </a:extLst>
          </p:cNvPr>
          <p:cNvSpPr/>
          <p:nvPr/>
        </p:nvSpPr>
        <p:spPr>
          <a:xfrm>
            <a:off x="2057400" y="1682355"/>
            <a:ext cx="457200" cy="1464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7810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401887-3C9B-4942-BB71-D078EDC7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A70E899-E2CA-4CD0-ABFE-01C0ED6C3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3541" y="1417638"/>
            <a:ext cx="7356917" cy="5135091"/>
          </a:xfrm>
        </p:spPr>
      </p:pic>
    </p:spTree>
    <p:extLst>
      <p:ext uri="{BB962C8B-B14F-4D97-AF65-F5344CB8AC3E}">
        <p14:creationId xmlns:p14="http://schemas.microsoft.com/office/powerpoint/2010/main" xmlns="" val="2507100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780B63-1127-4CF7-8001-1721C74B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MRI + </a:t>
            </a:r>
            <a:r>
              <a:rPr lang="en-US" dirty="0" err="1"/>
              <a:t>FreeSurfer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2F2D10-629D-4A10-9A55-154AE0267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TRACULA = </a:t>
            </a:r>
            <a:r>
              <a:rPr lang="en-US" dirty="0" err="1"/>
              <a:t>TRActs</a:t>
            </a:r>
            <a:r>
              <a:rPr lang="en-US" dirty="0"/>
              <a:t> Constrained by </a:t>
            </a:r>
            <a:r>
              <a:rPr lang="en-US" dirty="0" err="1"/>
              <a:t>UnderLying</a:t>
            </a:r>
            <a:r>
              <a:rPr lang="en-US" dirty="0"/>
              <a:t> Anatomy</a:t>
            </a:r>
          </a:p>
          <a:p>
            <a:pPr lvl="1"/>
            <a:r>
              <a:rPr lang="en-US" dirty="0"/>
              <a:t>Global probabilistic tractography with priors on anatomical neighbors</a:t>
            </a:r>
          </a:p>
          <a:p>
            <a:pPr lvl="1"/>
            <a:r>
              <a:rPr lang="en-US" dirty="0"/>
              <a:t>Requires segmentation from the structural stream (</a:t>
            </a:r>
            <a:r>
              <a:rPr lang="en-US" dirty="0" err="1"/>
              <a:t>apar+aseg.mgz</a:t>
            </a:r>
            <a:r>
              <a:rPr lang="en-US" dirty="0"/>
              <a:t>)</a:t>
            </a:r>
          </a:p>
        </p:txBody>
      </p:sp>
      <p:pic>
        <p:nvPicPr>
          <p:cNvPr id="4" name="tracula.mov" descr="/Users/ayendiki/Desktop/talk/tracula.mov">
            <a:hlinkClick r:id="" action="ppaction://media"/>
            <a:extLst>
              <a:ext uri="{FF2B5EF4-FFF2-40B4-BE49-F238E27FC236}">
                <a16:creationId xmlns:a16="http://schemas.microsoft.com/office/drawing/2014/main" xmlns="" id="{F3A845CB-B35B-45C2-B20E-174C142CB5E1}"/>
              </a:ext>
            </a:extLst>
          </p:cNvPr>
          <p:cNvPicPr>
            <a:picLocks noChangeAspect="1" noChangeArrowheads="1"/>
          </p:cNvPicPr>
          <p:nvPr>
            <a:videoFile r:link="rId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19550" y="4243388"/>
            <a:ext cx="4648200" cy="261461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110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6BBD42-5132-4A7D-AD4D-8DF5F1A7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TRACULA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F02744-DAC8-4EFE-BDCE-8C1A1C7E7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tractography </a:t>
            </a:r>
          </a:p>
          <a:p>
            <a:pPr lvl="1"/>
            <a:r>
              <a:rPr lang="en-US" dirty="0"/>
              <a:t>Models entire path between two regions</a:t>
            </a:r>
          </a:p>
          <a:p>
            <a:pPr lvl="1"/>
            <a:r>
              <a:rPr lang="en-US" dirty="0"/>
              <a:t>Best for reconstruction of known </a:t>
            </a:r>
            <a:r>
              <a:rPr lang="en-US" dirty="0" err="1"/>
              <a:t>wm</a:t>
            </a:r>
            <a:r>
              <a:rPr lang="en-US" dirty="0"/>
              <a:t> pathways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TRACULA is not for:</a:t>
            </a:r>
          </a:p>
          <a:p>
            <a:r>
              <a:rPr lang="en-US" dirty="0"/>
              <a:t>Exploratory tractography</a:t>
            </a:r>
          </a:p>
          <a:p>
            <a:pPr lvl="1"/>
            <a:r>
              <a:rPr lang="en-US" dirty="0"/>
              <a:t>e.g., you provide a seed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4562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8D5AA1-CFA1-4634-B219-FB26D078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matter Pathway Atlas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3AFF4F-8EDE-4F35-B785-8EEAE48D8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/>
              <a:t>Corticospinal tract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Inferior longitudinal fasciculus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Uncinate fasciculus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Corpus callosum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Forceps major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Forceps minor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Anterior thalamic radiation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Cingulum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Cingulate (</a:t>
            </a:r>
            <a:r>
              <a:rPr lang="en-US" altLang="en-US" sz="2000" dirty="0" err="1"/>
              <a:t>supracallosal</a:t>
            </a:r>
            <a:r>
              <a:rPr lang="en-US" alt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Angular (</a:t>
            </a:r>
            <a:r>
              <a:rPr lang="en-US" altLang="en-US" sz="2000" dirty="0" err="1"/>
              <a:t>infracallosal</a:t>
            </a:r>
            <a:r>
              <a:rPr lang="en-US" altLang="en-US" sz="2000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Superior longitudinal fasciculus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Parietal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Temporal</a:t>
            </a:r>
          </a:p>
          <a:p>
            <a:endParaRPr lang="en-US" sz="2400" dirty="0"/>
          </a:p>
        </p:txBody>
      </p:sp>
      <p:pic>
        <p:nvPicPr>
          <p:cNvPr id="4" name="Picture 7" descr="manual,labels">
            <a:extLst>
              <a:ext uri="{FF2B5EF4-FFF2-40B4-BE49-F238E27FC236}">
                <a16:creationId xmlns:a16="http://schemas.microsoft.com/office/drawing/2014/main" xmlns="" id="{297C7BCF-5A79-4C1B-9EF5-DC7AE65A3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18" t="9253" r="76715" b="49948"/>
          <a:stretch>
            <a:fillRect/>
          </a:stretch>
        </p:blipFill>
        <p:spPr bwMode="auto">
          <a:xfrm>
            <a:off x="6142192" y="1398004"/>
            <a:ext cx="1782608" cy="1583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manual,labels">
            <a:extLst>
              <a:ext uri="{FF2B5EF4-FFF2-40B4-BE49-F238E27FC236}">
                <a16:creationId xmlns:a16="http://schemas.microsoft.com/office/drawing/2014/main" xmlns="" id="{4844D37F-A356-44FB-9F36-0117C48F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028" t="8638" r="51180" b="49538"/>
          <a:stretch>
            <a:fillRect/>
          </a:stretch>
        </p:blipFill>
        <p:spPr bwMode="auto">
          <a:xfrm>
            <a:off x="5175749" y="2967733"/>
            <a:ext cx="1778628" cy="15359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manual,labels">
            <a:extLst>
              <a:ext uri="{FF2B5EF4-FFF2-40B4-BE49-F238E27FC236}">
                <a16:creationId xmlns:a16="http://schemas.microsoft.com/office/drawing/2014/main" xmlns="" id="{341FDF43-CFF5-4480-81F4-9C66AD1AE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55" t="50662" r="74727" b="6120"/>
          <a:stretch>
            <a:fillRect/>
          </a:stretch>
        </p:blipFill>
        <p:spPr bwMode="auto">
          <a:xfrm>
            <a:off x="6987489" y="2981660"/>
            <a:ext cx="1784598" cy="1521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manual,labels">
            <a:extLst>
              <a:ext uri="{FF2B5EF4-FFF2-40B4-BE49-F238E27FC236}">
                <a16:creationId xmlns:a16="http://schemas.microsoft.com/office/drawing/2014/main" xmlns="" id="{AB276DB5-097D-40C6-931F-E23B1590C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990" t="50871" r="50702" b="5913"/>
          <a:stretch>
            <a:fillRect/>
          </a:stretch>
        </p:blipFill>
        <p:spPr bwMode="auto">
          <a:xfrm>
            <a:off x="6169334" y="4537000"/>
            <a:ext cx="1782608" cy="15558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FCF07F8-FA20-4F35-81E0-2B62A1F1B3B6}"/>
              </a:ext>
            </a:extLst>
          </p:cNvPr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Automated probabilistic reconstruction of white-matter pathways in health and disease using an atlas of the underlying anatomy.</a:t>
            </a:r>
            <a:r>
              <a:rPr lang="en-US" sz="1400" dirty="0"/>
              <a:t> </a:t>
            </a:r>
            <a:r>
              <a:rPr lang="en-US" sz="1400" dirty="0" err="1"/>
              <a:t>Yendiki</a:t>
            </a:r>
            <a:r>
              <a:rPr lang="en-US" sz="1400" dirty="0"/>
              <a:t> A., et al., (2011).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 5:23. </a:t>
            </a:r>
            <a:r>
              <a:rPr lang="en-US" sz="1400" dirty="0" err="1"/>
              <a:t>doi</a:t>
            </a:r>
            <a:r>
              <a:rPr lang="en-US" sz="1400" dirty="0"/>
              <a:t>: 10.3389/fninf.2011.00023 </a:t>
            </a:r>
          </a:p>
        </p:txBody>
      </p:sp>
    </p:spTree>
    <p:extLst>
      <p:ext uri="{BB962C8B-B14F-4D97-AF65-F5344CB8AC3E}">
        <p14:creationId xmlns:p14="http://schemas.microsoft.com/office/powerpoint/2010/main" xmlns="" val="317814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9B33DA-7DC8-4938-9C6D-590A4E96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TRACULA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5067BD-73AE-4DEF-83F2-88BF0AF4B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configuration file (all default options)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D2980F5-9E60-45A0-8029-DC6FDDB6C2F5}"/>
              </a:ext>
            </a:extLst>
          </p:cNvPr>
          <p:cNvSpPr/>
          <p:nvPr/>
        </p:nvSpPr>
        <p:spPr>
          <a:xfrm>
            <a:off x="-38100" y="6211669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the example configuration file for all possible inputs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https://surfer.nmr.mgh.harvard.edu/fswiki/dmrirc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E9D238B-33A3-43B5-941D-FDA63B958551}"/>
              </a:ext>
            </a:extLst>
          </p:cNvPr>
          <p:cNvSpPr/>
          <p:nvPr/>
        </p:nvSpPr>
        <p:spPr>
          <a:xfrm>
            <a:off x="457200" y="2329632"/>
            <a:ext cx="7772400" cy="32162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setenv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 SUBJECTS_DIR 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/path/to/fs/output/directory</a:t>
            </a:r>
          </a:p>
          <a:p>
            <a:pPr>
              <a:spcAft>
                <a:spcPts val="600"/>
              </a:spcAft>
            </a:pP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set </a:t>
            </a:r>
            <a:r>
              <a:rPr lang="en-US" alt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subjlist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 = (</a:t>
            </a:r>
            <a:r>
              <a:rPr lang="en-US" altLang="en-US" sz="2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bert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ernie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oscar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 …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set </a:t>
            </a:r>
            <a:r>
              <a:rPr lang="en-US" alt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dcmlist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 = 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(/path/to/</a:t>
            </a:r>
            <a:r>
              <a:rPr lang="en-US" altLang="en-US" sz="2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bert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/1.dcm /path/to/</a:t>
            </a:r>
            <a:r>
              <a:rPr lang="en-US" altLang="en-US" sz="2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ernie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/011-1.dcm …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set </a:t>
            </a:r>
            <a:r>
              <a:rPr lang="en-US" alt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bveclist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 = 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(/path/to/bvecs-bert.txt /path/to/bvecs-ernie.txt …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set </a:t>
            </a:r>
            <a:r>
              <a:rPr lang="en-US" alt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bvallist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 = 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</a:rPr>
              <a:t>(/path/to/bvals-bert.txt /path/to/bvals-ernie.txt …</a:t>
            </a:r>
            <a:r>
              <a:rPr lang="en-US" altLang="en-US" sz="2000" b="1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altLang="en-US" sz="2000" b="1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5463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841DD9-85BE-4D68-A09E-6D3873E0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TRACULA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55D57C-16B7-4A5D-AFFA-6ACBBF46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 – preprocessing (distortion compensation, registration)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-all –prep –c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bert_config.txt</a:t>
            </a:r>
          </a:p>
          <a:p>
            <a:r>
              <a:rPr lang="en-US" dirty="0"/>
              <a:t>Step 2 – Fitting of ball-and-stick model (FSL’s </a:t>
            </a:r>
            <a:r>
              <a:rPr lang="en-US" dirty="0" err="1"/>
              <a:t>bedpostx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-all –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bedp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bert_config.txt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Step 3 – Reconstruct pathways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trac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-all –path –c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bert_config.txt</a:t>
            </a:r>
            <a:endParaRPr lang="en-US" sz="28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1617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7858B8-CC17-4FF0-802C-8451C781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-all -prep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55636A-A46C-4D55-A951-033CE7DA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altLang="en-US" dirty="0"/>
              <a:t>Includes the following steps: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2800" dirty="0"/>
              <a:t>Image corrections: </a:t>
            </a:r>
            <a:r>
              <a:rPr lang="en-US" altLang="en-US" sz="2800" dirty="0">
                <a:solidFill>
                  <a:srgbClr val="FF475B"/>
                </a:solidFill>
                <a:latin typeface="Courier New Bold" panose="02070609020205020404" pitchFamily="49" charset="0"/>
              </a:rPr>
              <a:t>-</a:t>
            </a:r>
            <a:r>
              <a:rPr lang="en-US" altLang="en-US" sz="2800" dirty="0" err="1">
                <a:solidFill>
                  <a:srgbClr val="FF475B"/>
                </a:solidFill>
                <a:latin typeface="Courier New Bold" panose="02070609020205020404" pitchFamily="49" charset="0"/>
              </a:rPr>
              <a:t>corr</a:t>
            </a:r>
            <a:endParaRPr lang="en-US" altLang="en-US" sz="2800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2800" dirty="0"/>
              <a:t>Quality assessment (e.g., motion): </a:t>
            </a:r>
            <a:r>
              <a:rPr lang="en-US" altLang="en-US" sz="2800" dirty="0">
                <a:solidFill>
                  <a:srgbClr val="FF475B"/>
                </a:solidFill>
                <a:latin typeface="Courier New Bold" panose="02070609020205020404" pitchFamily="49" charset="0"/>
              </a:rPr>
              <a:t>-</a:t>
            </a:r>
            <a:r>
              <a:rPr lang="en-US" altLang="en-US" sz="2800" dirty="0" err="1">
                <a:solidFill>
                  <a:srgbClr val="FF475B"/>
                </a:solidFill>
                <a:latin typeface="Courier New Bold" panose="02070609020205020404" pitchFamily="49" charset="0"/>
              </a:rPr>
              <a:t>qa</a:t>
            </a:r>
            <a:endParaRPr lang="en-US" altLang="en-US" sz="2800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2800" dirty="0"/>
              <a:t>Intra-subject registration (DWI to T1) : </a:t>
            </a:r>
            <a:r>
              <a:rPr lang="en-US" altLang="en-US" sz="2800" dirty="0">
                <a:solidFill>
                  <a:srgbClr val="FF475B"/>
                </a:solidFill>
                <a:latin typeface="Courier New Bold" panose="02070609020205020404" pitchFamily="49" charset="0"/>
              </a:rPr>
              <a:t>-intra</a:t>
            </a:r>
            <a:endParaRPr lang="en-US" altLang="en-US" sz="2800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2800" dirty="0"/>
              <a:t>Inter-subject registration (T1 to template) : </a:t>
            </a:r>
            <a:r>
              <a:rPr lang="en-US" altLang="en-US" sz="2800" dirty="0">
                <a:solidFill>
                  <a:srgbClr val="FF475B"/>
                </a:solidFill>
                <a:latin typeface="Courier New Bold" panose="02070609020205020404" pitchFamily="49" charset="0"/>
              </a:rPr>
              <a:t>-inter</a:t>
            </a:r>
            <a:endParaRPr lang="en-US" altLang="en-US" sz="2800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2800" dirty="0"/>
              <a:t>Anatomical masks and labels : </a:t>
            </a:r>
            <a:r>
              <a:rPr lang="en-US" altLang="en-US" sz="2800" dirty="0">
                <a:solidFill>
                  <a:srgbClr val="FF475B"/>
                </a:solidFill>
                <a:latin typeface="Courier New Bold" panose="02070609020205020404" pitchFamily="49" charset="0"/>
              </a:rPr>
              <a:t>-mask</a:t>
            </a:r>
            <a:endParaRPr lang="en-US" altLang="en-US" sz="2800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2800" dirty="0"/>
              <a:t>Tensor fit : </a:t>
            </a:r>
            <a:r>
              <a:rPr lang="en-US" altLang="en-US" sz="2800" dirty="0">
                <a:solidFill>
                  <a:srgbClr val="FF475B"/>
                </a:solidFill>
                <a:latin typeface="Courier New Bold" panose="02070609020205020404" pitchFamily="49" charset="0"/>
              </a:rPr>
              <a:t>-tensor</a:t>
            </a:r>
            <a:endParaRPr lang="en-US" altLang="en-US" sz="2800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2800" dirty="0"/>
              <a:t>Anatomical priors : </a:t>
            </a:r>
            <a:r>
              <a:rPr lang="en-US" altLang="en-US" sz="2800" dirty="0">
                <a:solidFill>
                  <a:srgbClr val="FF475B"/>
                </a:solidFill>
                <a:latin typeface="Courier New Bold" panose="02070609020205020404" pitchFamily="49" charset="0"/>
              </a:rPr>
              <a:t>-prior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15063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74B8B81-B3ED-4B8B-88D9-C683E666BB61}"/>
              </a:ext>
            </a:extLst>
          </p:cNvPr>
          <p:cNvSpPr/>
          <p:nvPr/>
        </p:nvSpPr>
        <p:spPr>
          <a:xfrm>
            <a:off x="0" y="4343399"/>
            <a:ext cx="909833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B05894-57C6-494F-94DA-23E7F449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need to run </a:t>
            </a:r>
            <a:r>
              <a:rPr lang="en-US" dirty="0" err="1"/>
              <a:t>Freesurfer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6726BA-BCB4-4843-BCBE-5FFFD230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431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requirements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Good quality T1 weighted MRI data (e.g. Siemens MPRAGE or GE SPGR sequence)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 least 1mm</a:t>
            </a:r>
            <a:r>
              <a:rPr lang="en-US" baseline="30000" dirty="0"/>
              <a:t>3</a:t>
            </a:r>
            <a:r>
              <a:rPr lang="en-US" dirty="0"/>
              <a:t> voxel size recommended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Good gray/white matter contrast	</a:t>
            </a:r>
          </a:p>
          <a:p>
            <a:pPr lvl="1">
              <a:spcBef>
                <a:spcPts val="0"/>
              </a:spcBef>
            </a:pPr>
            <a:r>
              <a:rPr lang="en-US" dirty="0"/>
              <a:t>Minimal movement artifacts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310647-160B-4448-B549-37F11C9E98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689" t="12195" r="59108" b="51220"/>
          <a:stretch/>
        </p:blipFill>
        <p:spPr>
          <a:xfrm>
            <a:off x="6829756" y="4546722"/>
            <a:ext cx="1795332" cy="1923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52EB40B-FEA6-4216-838F-12629A7F9D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581" t="12195" r="17821" b="48780"/>
          <a:stretch/>
        </p:blipFill>
        <p:spPr>
          <a:xfrm>
            <a:off x="216398" y="4546722"/>
            <a:ext cx="1828800" cy="2051856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xmlns="" id="{FBE70081-8C26-4386-9452-F7AA6C3BCF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24800" y="5791200"/>
            <a:ext cx="914400" cy="91440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xmlns="" id="{DEDC059C-3E4C-4812-9976-632528B8FC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6310" y="5791200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44DFA2-47C6-40C8-A723-D4A7F782AE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16664" t="14889" r="65319" b="57980"/>
          <a:stretch/>
        </p:blipFill>
        <p:spPr>
          <a:xfrm>
            <a:off x="2233333" y="4466805"/>
            <a:ext cx="2299994" cy="2169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9777F45-CC82-4E2E-8848-01A45AF2B9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16664" t="55598" r="65319" b="16606"/>
          <a:stretch/>
        </p:blipFill>
        <p:spPr>
          <a:xfrm>
            <a:off x="4453719" y="4550625"/>
            <a:ext cx="2224515" cy="2149977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xmlns="" id="{D06E9A24-66C9-4093-9DDF-6AE9D5DED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430764" y="5791200"/>
            <a:ext cx="914400" cy="914400"/>
          </a:xfrm>
          <a:prstGeom prst="rect">
            <a:avLst/>
          </a:prstGeom>
        </p:spPr>
      </p:pic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xmlns="" id="{52A9C0BB-7416-40A8-8DD1-FFF97C114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49346" y="5791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338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27F26-DD65-4006-AA68-2A0EDF91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-all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bedp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E8A787-D7E4-48DB-A8FD-F956213B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Inferfaces</a:t>
            </a:r>
            <a:r>
              <a:rPr lang="en-US" dirty="0"/>
              <a:t> with FSL to run </a:t>
            </a:r>
            <a:r>
              <a:rPr lang="en-US" dirty="0" err="1"/>
              <a:t>bedpostX</a:t>
            </a:r>
            <a:r>
              <a:rPr lang="en-US" dirty="0"/>
              <a:t> to fit ball-and-stick model of diffusion to every voxel</a:t>
            </a:r>
          </a:p>
          <a:p>
            <a:r>
              <a:rPr lang="en-US" dirty="0"/>
              <a:t>Takes a while to run</a:t>
            </a:r>
          </a:p>
          <a:p>
            <a:pPr lvl="1"/>
            <a:r>
              <a:rPr lang="en-US" dirty="0"/>
              <a:t>Run on grid server to take advantage of parallel processing!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5327F08-DF5C-4BC0-97B3-33983DACE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0" y="3892360"/>
            <a:ext cx="2722040" cy="26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8525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84DD1C-5432-4477-B136-295BB836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-all -path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2A0538-B0E7-4A46-BEC8-D5EBA75FE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Reconstruct the 18 paths using random sampling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CDD68A-E70B-4F5C-82D3-34FF3BCC8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7828" y="2590801"/>
            <a:ext cx="548732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2688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B9262D-70DE-4845-BCF7-D40AFE05A111}"/>
              </a:ext>
            </a:extLst>
          </p:cNvPr>
          <p:cNvSpPr/>
          <p:nvPr/>
        </p:nvSpPr>
        <p:spPr>
          <a:xfrm>
            <a:off x="34506" y="4268788"/>
            <a:ext cx="9180095" cy="2589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CCACF-E209-4245-9D80-5055A722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TRACULA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D844DC-C9A0-4084-9DFE-A968DC867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Probability distribution of each pathway</a:t>
            </a:r>
          </a:p>
          <a:p>
            <a:r>
              <a:rPr lang="en-US" sz="2800" dirty="0"/>
              <a:t>Tract-based diffusion measures </a:t>
            </a:r>
          </a:p>
          <a:p>
            <a:pPr lvl="1"/>
            <a:r>
              <a:rPr lang="en-US" sz="2400" dirty="0"/>
              <a:t>FA, MD, RD, AD</a:t>
            </a:r>
          </a:p>
          <a:p>
            <a:pPr lvl="1"/>
            <a:r>
              <a:rPr lang="en-US" sz="2400" dirty="0"/>
              <a:t>pathstats.overall.txt : Averaged over entire pathway</a:t>
            </a:r>
          </a:p>
          <a:p>
            <a:pPr lvl="1"/>
            <a:r>
              <a:rPr lang="en-US" sz="2400" dirty="0"/>
              <a:t>Pathstats.by.voxel.txt : as a function of position along the pathway</a:t>
            </a:r>
          </a:p>
        </p:txBody>
      </p:sp>
      <p:pic>
        <p:nvPicPr>
          <p:cNvPr id="4" name="Picture 22" descr="ismrm">
            <a:extLst>
              <a:ext uri="{FF2B5EF4-FFF2-40B4-BE49-F238E27FC236}">
                <a16:creationId xmlns:a16="http://schemas.microsoft.com/office/drawing/2014/main" xmlns="" id="{C161639D-70EC-4C55-9AC9-7FB2567D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152" r="429" b="39394"/>
          <a:stretch>
            <a:fillRect/>
          </a:stretch>
        </p:blipFill>
        <p:spPr bwMode="auto">
          <a:xfrm>
            <a:off x="2895599" y="4711539"/>
            <a:ext cx="6252713" cy="166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ismrm">
            <a:extLst>
              <a:ext uri="{FF2B5EF4-FFF2-40B4-BE49-F238E27FC236}">
                <a16:creationId xmlns:a16="http://schemas.microsoft.com/office/drawing/2014/main" xmlns="" id="{279885DB-42C1-442E-9C06-12E536A8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132" t="26361" r="7089" b="29468"/>
          <a:stretch>
            <a:fillRect/>
          </a:stretch>
        </p:blipFill>
        <p:spPr bwMode="auto">
          <a:xfrm>
            <a:off x="34506" y="4268788"/>
            <a:ext cx="2189163" cy="25892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Line 24">
            <a:extLst>
              <a:ext uri="{FF2B5EF4-FFF2-40B4-BE49-F238E27FC236}">
                <a16:creationId xmlns:a16="http://schemas.microsoft.com/office/drawing/2014/main" xmlns="" id="{4AF93054-7316-4253-A976-67C75FE710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5306" y="5510213"/>
            <a:ext cx="1101725" cy="1587"/>
          </a:xfrm>
          <a:prstGeom prst="line">
            <a:avLst/>
          </a:prstGeom>
          <a:noFill/>
          <a:ln w="25400" cap="rnd">
            <a:solidFill>
              <a:srgbClr val="FFFF00"/>
            </a:solidFill>
            <a:prstDash val="sysDot"/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25">
            <a:extLst>
              <a:ext uri="{FF2B5EF4-FFF2-40B4-BE49-F238E27FC236}">
                <a16:creationId xmlns:a16="http://schemas.microsoft.com/office/drawing/2014/main" xmlns="" id="{11AA549C-F857-43A6-A825-2CD2E89D4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0869" y="5378450"/>
            <a:ext cx="1101725" cy="1588"/>
          </a:xfrm>
          <a:prstGeom prst="line">
            <a:avLst/>
          </a:prstGeom>
          <a:noFill/>
          <a:ln w="25400" cap="rnd">
            <a:solidFill>
              <a:srgbClr val="FFFF00"/>
            </a:solidFill>
            <a:prstDash val="sysDot"/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26">
            <a:extLst>
              <a:ext uri="{FF2B5EF4-FFF2-40B4-BE49-F238E27FC236}">
                <a16:creationId xmlns:a16="http://schemas.microsoft.com/office/drawing/2014/main" xmlns="" id="{9CE36B21-B654-48E7-8739-AE3090E67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7069" y="5099050"/>
            <a:ext cx="1101725" cy="1588"/>
          </a:xfrm>
          <a:prstGeom prst="line">
            <a:avLst/>
          </a:prstGeom>
          <a:noFill/>
          <a:ln w="25400" cap="rnd">
            <a:solidFill>
              <a:srgbClr val="FFFF00"/>
            </a:solidFill>
            <a:prstDash val="sysDot"/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7">
            <a:extLst>
              <a:ext uri="{FF2B5EF4-FFF2-40B4-BE49-F238E27FC236}">
                <a16:creationId xmlns:a16="http://schemas.microsoft.com/office/drawing/2014/main" xmlns="" id="{3095158E-0BAC-4D2D-9923-2BD4E8213B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0881" y="4975225"/>
            <a:ext cx="1101725" cy="1588"/>
          </a:xfrm>
          <a:prstGeom prst="line">
            <a:avLst/>
          </a:prstGeom>
          <a:noFill/>
          <a:ln w="25400" cap="rnd">
            <a:solidFill>
              <a:srgbClr val="FFFF00"/>
            </a:solidFill>
            <a:prstDash val="sysDot"/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xmlns="" id="{A7FA921A-0F15-435C-BDCD-EDB876242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1519" y="4845050"/>
            <a:ext cx="1101725" cy="1588"/>
          </a:xfrm>
          <a:prstGeom prst="line">
            <a:avLst/>
          </a:prstGeom>
          <a:noFill/>
          <a:ln w="25400" cap="rnd">
            <a:solidFill>
              <a:srgbClr val="FFFF00"/>
            </a:solidFill>
            <a:prstDash val="sysDot"/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9">
            <a:extLst>
              <a:ext uri="{FF2B5EF4-FFF2-40B4-BE49-F238E27FC236}">
                <a16:creationId xmlns:a16="http://schemas.microsoft.com/office/drawing/2014/main" xmlns="" id="{298C6424-D5BE-4D3F-8F7C-BDA7966DB5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5794" y="5233988"/>
            <a:ext cx="1101725" cy="1587"/>
          </a:xfrm>
          <a:prstGeom prst="line">
            <a:avLst/>
          </a:prstGeom>
          <a:noFill/>
          <a:ln w="25400" cap="rnd">
            <a:solidFill>
              <a:srgbClr val="FFFF00"/>
            </a:solidFill>
            <a:prstDash val="sysDot"/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30">
            <a:extLst>
              <a:ext uri="{FF2B5EF4-FFF2-40B4-BE49-F238E27FC236}">
                <a16:creationId xmlns:a16="http://schemas.microsoft.com/office/drawing/2014/main" xmlns="" id="{9479BE4D-BE27-430B-8893-8E4E0BA56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5806" y="4730750"/>
            <a:ext cx="1101725" cy="1588"/>
          </a:xfrm>
          <a:prstGeom prst="line">
            <a:avLst/>
          </a:prstGeom>
          <a:noFill/>
          <a:ln w="25400" cap="rnd">
            <a:solidFill>
              <a:srgbClr val="FFFF00"/>
            </a:solidFill>
            <a:prstDash val="sysDot"/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1175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0D9CAF-279B-4777-90DF-1B19CA59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9D7AE2-B44C-426F-8D48-0BE7EE05D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Structural Analyses</a:t>
            </a:r>
          </a:p>
          <a:p>
            <a:pPr lvl="1"/>
            <a:r>
              <a:rPr lang="en-US" sz="2400" dirty="0"/>
              <a:t>Specialized longitudinal pipelines</a:t>
            </a:r>
          </a:p>
          <a:p>
            <a:r>
              <a:rPr lang="en-US" sz="2800" dirty="0"/>
              <a:t>Functional MRI</a:t>
            </a:r>
          </a:p>
          <a:p>
            <a:pPr lvl="1"/>
            <a:r>
              <a:rPr lang="en-US" sz="2400" dirty="0"/>
              <a:t>Statistical analysis of functional data on the cortical surface (FS-FAST)</a:t>
            </a:r>
          </a:p>
          <a:p>
            <a:r>
              <a:rPr lang="en-US" sz="2800" dirty="0"/>
              <a:t>PET Imaging</a:t>
            </a:r>
          </a:p>
          <a:p>
            <a:pPr lvl="1"/>
            <a:r>
              <a:rPr lang="en-US" sz="2400" dirty="0" err="1"/>
              <a:t>PETSurfer</a:t>
            </a:r>
            <a:r>
              <a:rPr lang="en-US" sz="2400" dirty="0"/>
              <a:t> for ROI-based, surface based, and whole-brain analysis of PET data</a:t>
            </a:r>
          </a:p>
          <a:p>
            <a:r>
              <a:rPr lang="en-US" sz="2800" dirty="0"/>
              <a:t>Multimodal registration	</a:t>
            </a:r>
          </a:p>
          <a:p>
            <a:pPr lvl="1"/>
            <a:r>
              <a:rPr lang="en-US" sz="2400" dirty="0"/>
              <a:t>Within and across subjects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3448048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Martinos</a:t>
            </a:r>
            <a:r>
              <a:rPr lang="en-US" sz="2800" dirty="0"/>
              <a:t> Center for Biomedical Engineering: http://nmr.mgh.harvard.edu </a:t>
            </a:r>
          </a:p>
          <a:p>
            <a:r>
              <a:rPr lang="en-US" sz="2800" dirty="0" err="1"/>
              <a:t>FreeSurfer</a:t>
            </a:r>
            <a:r>
              <a:rPr lang="en-US" sz="2800" dirty="0"/>
              <a:t> Wiki: http://FreeSurfer.net/fswiki </a:t>
            </a:r>
          </a:p>
          <a:p>
            <a:r>
              <a:rPr lang="en-US" sz="2800" dirty="0" err="1"/>
              <a:t>FreeSurfer</a:t>
            </a:r>
            <a:r>
              <a:rPr lang="en-US" sz="2800" dirty="0"/>
              <a:t> Mailing List: </a:t>
            </a:r>
            <a:r>
              <a:rPr lang="en-US" sz="2000" dirty="0"/>
              <a:t>http://surfer.nmr.mgh.harvard.edu/fswiki/FreeSurferSupport </a:t>
            </a:r>
          </a:p>
          <a:p>
            <a:r>
              <a:rPr lang="en-US" sz="2800" dirty="0" err="1"/>
              <a:t>FreeSurfer</a:t>
            </a:r>
            <a:r>
              <a:rPr lang="en-US" sz="2800" dirty="0"/>
              <a:t> </a:t>
            </a:r>
            <a:r>
              <a:rPr lang="en-US" sz="2800" dirty="0" err="1"/>
              <a:t>Youtube</a:t>
            </a:r>
            <a:r>
              <a:rPr lang="en-US" sz="2800" dirty="0"/>
              <a:t> Channel: </a:t>
            </a:r>
            <a:r>
              <a:rPr lang="en-US" sz="2000" dirty="0"/>
              <a:t>https://www.youtube.com/channel/UCruQerP8aa-gYttXkAcyveA </a:t>
            </a:r>
          </a:p>
          <a:p>
            <a:r>
              <a:rPr lang="en-US" sz="2800" dirty="0"/>
              <a:t>CNL </a:t>
            </a:r>
            <a:r>
              <a:rPr lang="en-US" sz="2800" dirty="0" err="1"/>
              <a:t>Freesurfer</a:t>
            </a:r>
            <a:r>
              <a:rPr lang="en-US" sz="2800" dirty="0"/>
              <a:t> Guide for using </a:t>
            </a:r>
            <a:r>
              <a:rPr lang="en-US" sz="2800" dirty="0" err="1"/>
              <a:t>Freeview</a:t>
            </a:r>
            <a:r>
              <a:rPr lang="en-US" sz="2800" dirty="0"/>
              <a:t> and surface analysis tips: </a:t>
            </a:r>
            <a:r>
              <a:rPr lang="en-US" sz="2000" dirty="0"/>
              <a:t>http://vitallongevity.utdallas.edu/cnl/wp-content/uploads/2015/10/FREESURFER_GUIDE_CNL_2015Oct.pdf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96642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223160-A7CE-4513-9034-817602A8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need to run </a:t>
            </a:r>
            <a:r>
              <a:rPr lang="en-US" dirty="0" err="1"/>
              <a:t>Freesurfer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6F9BFC-7BC8-4D38-8E23-FFC0959B1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System Requirements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Mac OS X</a:t>
            </a:r>
          </a:p>
          <a:p>
            <a:pPr lvl="1">
              <a:spcBef>
                <a:spcPts val="0"/>
              </a:spcBef>
            </a:pPr>
            <a:r>
              <a:rPr lang="en-US" dirty="0"/>
              <a:t>PC running Linux (or VirtualBox through Windows)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 the </a:t>
            </a:r>
            <a:r>
              <a:rPr lang="en-US" dirty="0" err="1"/>
              <a:t>Rotman</a:t>
            </a:r>
            <a:r>
              <a:rPr lang="en-US" dirty="0"/>
              <a:t>: access to VN1 or the Grid servers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i="1" dirty="0"/>
              <a:t>Note. </a:t>
            </a:r>
            <a:r>
              <a:rPr lang="en-US" i="1" dirty="0" err="1"/>
              <a:t>FreeSurfer</a:t>
            </a:r>
            <a:r>
              <a:rPr lang="en-US" i="1" dirty="0"/>
              <a:t> consumes a lot of processor time, memory resources and disk space. It is recommended to run </a:t>
            </a:r>
            <a:r>
              <a:rPr lang="en-US" i="1" dirty="0" err="1"/>
              <a:t>FreeSurfer</a:t>
            </a:r>
            <a:r>
              <a:rPr lang="en-US" i="1" dirty="0"/>
              <a:t> on the most powerful machine possible!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571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FreeSurfer</a:t>
            </a:r>
            <a:r>
              <a:rPr lang="en-CA" dirty="0"/>
              <a:t> Inputs/Outputs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dirty="0"/>
              <a:t>Inputs</a:t>
            </a:r>
          </a:p>
          <a:p>
            <a:r>
              <a:rPr lang="en-CA" sz="2800" dirty="0" err="1"/>
              <a:t>Freesurfer</a:t>
            </a:r>
            <a:r>
              <a:rPr lang="en-CA" sz="2800" dirty="0"/>
              <a:t> can read/write: </a:t>
            </a:r>
            <a:r>
              <a:rPr lang="en-CA" sz="2400" dirty="0" err="1"/>
              <a:t>Nifti</a:t>
            </a:r>
            <a:r>
              <a:rPr lang="en-CA" sz="2400" dirty="0"/>
              <a:t>, Analyze, MINC</a:t>
            </a:r>
          </a:p>
          <a:p>
            <a:r>
              <a:rPr lang="en-CA" sz="2800" dirty="0" err="1"/>
              <a:t>Freesurfer</a:t>
            </a:r>
            <a:r>
              <a:rPr lang="en-CA" sz="2800" dirty="0"/>
              <a:t> can read: </a:t>
            </a:r>
            <a:r>
              <a:rPr lang="en-CA" sz="2400" dirty="0"/>
              <a:t>DICOM, Siemens, IMA, AFNI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800" dirty="0"/>
              <a:t>Outputs</a:t>
            </a:r>
          </a:p>
          <a:p>
            <a:r>
              <a:rPr lang="en-CA" sz="2800" dirty="0"/>
              <a:t>.</a:t>
            </a:r>
            <a:r>
              <a:rPr lang="en-CA" sz="2800" dirty="0" err="1"/>
              <a:t>mgz</a:t>
            </a:r>
            <a:r>
              <a:rPr lang="en-CA" sz="2800" dirty="0"/>
              <a:t> = compressed MGH file</a:t>
            </a:r>
          </a:p>
          <a:p>
            <a:pPr lvl="1"/>
            <a:r>
              <a:rPr lang="en-CA" sz="2400" dirty="0"/>
              <a:t>can store data in 4D </a:t>
            </a:r>
            <a:r>
              <a:rPr lang="en-CA" sz="2000" dirty="0"/>
              <a:t>(cols, rows, slices, frames)</a:t>
            </a:r>
            <a:endParaRPr lang="en-CA" dirty="0"/>
          </a:p>
          <a:p>
            <a:r>
              <a:rPr lang="en-CA" sz="2800" dirty="0"/>
              <a:t>/surf/ e.g., </a:t>
            </a:r>
            <a:r>
              <a:rPr lang="en-CA" sz="2800" dirty="0" err="1"/>
              <a:t>lh.pial</a:t>
            </a:r>
            <a:r>
              <a:rPr lang="en-CA" sz="2800" dirty="0"/>
              <a:t> </a:t>
            </a:r>
            <a:r>
              <a:rPr lang="en-CA" sz="2800" dirty="0" err="1"/>
              <a:t>lh.white</a:t>
            </a:r>
            <a:endParaRPr lang="en-CA" sz="2800" dirty="0"/>
          </a:p>
          <a:p>
            <a:r>
              <a:rPr lang="en-CA" sz="2800" dirty="0"/>
              <a:t>/label/ = assign each vertex a label/annotation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B967A-1C0E-4CBF-9BDE-7D07164F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recon-all is the backbone of </a:t>
            </a:r>
            <a:r>
              <a:rPr lang="en-US" dirty="0" err="1"/>
              <a:t>FreeSurfer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E6DAF3-31EF-43C3-9DE0-F15155E8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SUBJECTS_DIR=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/data/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grady_lab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jrieck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/fmri147/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$: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recon-all -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myMPRAGE.nii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subjdir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6104A6-C363-4910-A653-223CA086384E}"/>
              </a:ext>
            </a:extLst>
          </p:cNvPr>
          <p:cNvSpPr txBox="1"/>
          <p:nvPr/>
        </p:nvSpPr>
        <p:spPr>
          <a:xfrm>
            <a:off x="0" y="6324600"/>
            <a:ext cx="490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Note. Commands may differ based on bash vs </a:t>
            </a:r>
            <a:r>
              <a:rPr lang="en-US" i="1" dirty="0" err="1"/>
              <a:t>tcsh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="" val="149385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2225</Words>
  <Application>Microsoft Office PowerPoint</Application>
  <PresentationFormat>On-screen Show (4:3)</PresentationFormat>
  <Paragraphs>464</Paragraphs>
  <Slides>64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FreeSurfer for structural MRI </vt:lpstr>
      <vt:lpstr>Acknowledgments</vt:lpstr>
      <vt:lpstr>What is FreeSurfer?</vt:lpstr>
      <vt:lpstr>What can FreeSurfer do for you?</vt:lpstr>
      <vt:lpstr>FreeSurfer Resources</vt:lpstr>
      <vt:lpstr>What do you need to run Freesurfer?</vt:lpstr>
      <vt:lpstr>What do you need to run Freesurfer?</vt:lpstr>
      <vt:lpstr>FreeSurfer Inputs/Outputs</vt:lpstr>
      <vt:lpstr>recon-all is the backbone of FreeSurfer</vt:lpstr>
      <vt:lpstr>recon-all Processing Flow</vt:lpstr>
      <vt:lpstr>Recon-all -autorecon1</vt:lpstr>
      <vt:lpstr>Alignment Check – tkregister2</vt:lpstr>
      <vt:lpstr>recon-all -autorecon2</vt:lpstr>
      <vt:lpstr>Data structure and output overview</vt:lpstr>
      <vt:lpstr>Volumetric Segmentation (aseg)</vt:lpstr>
      <vt:lpstr> Automatic Surface Parcellation (aparc): Desikan-Killiany Atlas</vt:lpstr>
      <vt:lpstr> Automatic Surface Parcellation (aparc): Destrieux Atlas</vt:lpstr>
      <vt:lpstr>Merged Cortical + Subcortical</vt:lpstr>
      <vt:lpstr>recon-all -autorecon3</vt:lpstr>
      <vt:lpstr>FreeSurfer Failures</vt:lpstr>
      <vt:lpstr>FreeSurfer Failures</vt:lpstr>
      <vt:lpstr>Skull stripping issue</vt:lpstr>
      <vt:lpstr>Intensity normalization issue</vt:lpstr>
      <vt:lpstr>Segmentation Issue</vt:lpstr>
      <vt:lpstr>Pial Surface Issue</vt:lpstr>
      <vt:lpstr>Manual Editing</vt:lpstr>
      <vt:lpstr>FreeSurfer Brian Viewers/Editors</vt:lpstr>
      <vt:lpstr>Brain Mask</vt:lpstr>
      <vt:lpstr>Control Points (CP)</vt:lpstr>
      <vt:lpstr>White Matter Edits (WM)</vt:lpstr>
      <vt:lpstr>Pial Editing</vt:lpstr>
      <vt:lpstr>Slide 32</vt:lpstr>
      <vt:lpstr>What’s wrong with this parcellation?</vt:lpstr>
      <vt:lpstr>Cerebellum included in the cortical parcellation!</vt:lpstr>
      <vt:lpstr>What kind of edit would you make?</vt:lpstr>
      <vt:lpstr>Answer: Add control points to R Temporal Lobe</vt:lpstr>
      <vt:lpstr>Ta da, it’s fixed!</vt:lpstr>
      <vt:lpstr>What kind of edit would you make?</vt:lpstr>
      <vt:lpstr>Answer: Fill ventricle space (wm)</vt:lpstr>
      <vt:lpstr>What kind of edit would you make?</vt:lpstr>
      <vt:lpstr>Pial edit of sagittal sinus &amp; cerebellum</vt:lpstr>
      <vt:lpstr>What kind of edit would you make?</vt:lpstr>
      <vt:lpstr>Answer: Add control point</vt:lpstr>
      <vt:lpstr>recon-all Processing Flow</vt:lpstr>
      <vt:lpstr>recon-all -autorecon3</vt:lpstr>
      <vt:lpstr>aseg.stats for subcortical volumes</vt:lpstr>
      <vt:lpstr>Cortical Thickness</vt:lpstr>
      <vt:lpstr>?h.aparc.stats files for cortical surface measures </vt:lpstr>
      <vt:lpstr>Beyond atlas-based ROI estimates</vt:lpstr>
      <vt:lpstr>Qdec input files</vt:lpstr>
      <vt:lpstr>Reading in qdec.table.dat</vt:lpstr>
      <vt:lpstr>Specifying GLM design</vt:lpstr>
      <vt:lpstr>Displaying results</vt:lpstr>
      <vt:lpstr>Diffusion MRI + FreeSurfer</vt:lpstr>
      <vt:lpstr>What can TRACULA do?</vt:lpstr>
      <vt:lpstr>White matter Pathway Atlas</vt:lpstr>
      <vt:lpstr>TRACULA input</vt:lpstr>
      <vt:lpstr>TRACULA usage</vt:lpstr>
      <vt:lpstr>trac-all -prep</vt:lpstr>
      <vt:lpstr>trac-all -bedp</vt:lpstr>
      <vt:lpstr>trac-all -path</vt:lpstr>
      <vt:lpstr>TRACULA Output</vt:lpstr>
      <vt:lpstr>And so much more</vt:lpstr>
      <vt:lpstr>More References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FreeSurfer Training</dc:title>
  <dc:creator>gbischof</dc:creator>
  <cp:lastModifiedBy>Jenny Rieck</cp:lastModifiedBy>
  <cp:revision>191</cp:revision>
  <dcterms:created xsi:type="dcterms:W3CDTF">2015-06-26T19:32:33Z</dcterms:created>
  <dcterms:modified xsi:type="dcterms:W3CDTF">2017-11-08T16:38:28Z</dcterms:modified>
</cp:coreProperties>
</file>